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0738-EB45-477B-AD2D-EAC07A0CFB3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CE5D3-C81B-414B-A534-7A580930C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19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E5D3-C81B-414B-A534-7A580930C6C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75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FF2EB6-8309-40A1-9FF5-483E5459BF4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7DD087-CECA-4913-8CA8-BFF66995F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939608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календарный праздник</a:t>
            </a:r>
            <a:b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Дожинки</a:t>
            </a:r>
            <a:endParaRPr lang="ru-RU" sz="66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68" y="3429000"/>
            <a:ext cx="2706905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5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Заговор:</a:t>
            </a:r>
            <a:endParaRPr lang="ru-RU" sz="48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/>
          <a:lstStyle/>
          <a:p>
            <a:pPr marL="0" indent="0" algn="just">
              <a:buNone/>
            </a:pPr>
            <a:r>
              <a:rPr lang="ru-RU" sz="4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Нивка, Нивка, отдай мне силку через снопик, через колос, через снопик, через колос…»</a:t>
            </a:r>
          </a:p>
          <a:p>
            <a:pPr algn="just"/>
            <a:endParaRPr lang="ru-RU" sz="48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i.artfile.me/wallpaper/13-09-2017/650x400/eda-hleb--vypechka-zerno-pshenica-kolosk-1228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072" y="4095529"/>
            <a:ext cx="4535785" cy="279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5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Заговор – магическая формула:</a:t>
            </a:r>
            <a:endParaRPr lang="ru-RU" sz="44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Вот тебе, Илья (Пророк), «борода»!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будущее лето уроди нам ржи, да овса!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Николе (Святой Николай) «борода», коню «борода»,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Пекарю коврижка, жнюшке пышка!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нам и хозяевам на здоровьечко!</a:t>
            </a:r>
            <a:endParaRPr lang="ru-RU" sz="40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0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Заговор:</a:t>
            </a:r>
            <a:endParaRPr lang="ru-RU" sz="48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Жали – пожали,</a:t>
            </a:r>
          </a:p>
          <a:p>
            <a:pPr marL="0" indent="0" algn="just">
              <a:buNone/>
            </a:pPr>
            <a:r>
              <a:rPr lang="ru-RU" sz="44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Три пряди нажали,</a:t>
            </a:r>
          </a:p>
          <a:p>
            <a:pPr marL="0" indent="0" algn="just">
              <a:buNone/>
            </a:pPr>
            <a:r>
              <a:rPr lang="ru-RU" sz="4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 прядь – на еду,</a:t>
            </a:r>
          </a:p>
          <a:p>
            <a:pPr marL="0" indent="0" algn="just">
              <a:buNone/>
            </a:pPr>
            <a:r>
              <a:rPr lang="ru-RU" sz="44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Вторая прядь – на семена,</a:t>
            </a:r>
          </a:p>
          <a:p>
            <a:pPr marL="0" indent="0" algn="just">
              <a:buNone/>
            </a:pPr>
            <a:r>
              <a:rPr lang="ru-RU" sz="44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Третья прядь – про запас!</a:t>
            </a:r>
            <a:endParaRPr lang="ru-RU" sz="44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53789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96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Заговор:</a:t>
            </a:r>
            <a:endParaRPr lang="ru-RU" sz="48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«Клопы, блохи, «цыгане»(тараканы), вон из хаты. Хозяин (сноп дожиночный)  идет в дом!»</a:t>
            </a:r>
            <a:endParaRPr lang="ru-RU" sz="40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52565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93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577936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Впереди календаря-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Коляда, да Святки,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Приходите к нам, друзья,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Будет все в порядке!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Постарались дружно мы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Передать вам знания.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И, конечно, вы должны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Оценить старания!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 запомнили не зря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Традиции, обряды.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857232"/>
            <a:ext cx="3286148" cy="471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02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встреч, друзья!</a:t>
            </a:r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очень рады!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7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205</Words>
  <Application>Microsoft Office PowerPoint</Application>
  <PresentationFormat>Экран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Народный календарный праздник     Дожинки</vt:lpstr>
      <vt:lpstr> Заговор:</vt:lpstr>
      <vt:lpstr> Заговор – магическая формула:</vt:lpstr>
      <vt:lpstr> Заговор:</vt:lpstr>
      <vt:lpstr> Заговор: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Народный календарный праздник     Дожинки</dc:title>
  <dc:creator>5</dc:creator>
  <cp:lastModifiedBy>user</cp:lastModifiedBy>
  <cp:revision>9</cp:revision>
  <dcterms:created xsi:type="dcterms:W3CDTF">2017-10-10T03:57:16Z</dcterms:created>
  <dcterms:modified xsi:type="dcterms:W3CDTF">2021-10-13T06:46:28Z</dcterms:modified>
</cp:coreProperties>
</file>