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7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3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6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3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5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1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5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5F51-8B8D-4441-BCAD-4EA4C91653E7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1A10-4EFE-4885-BF2F-B7C8518A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1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347" y="0"/>
            <a:ext cx="385365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497" y="0"/>
            <a:ext cx="3855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2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810" y="0"/>
            <a:ext cx="385762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6129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39725" b="22474"/>
          <a:stretch/>
        </p:blipFill>
        <p:spPr>
          <a:xfrm>
            <a:off x="4549510" y="0"/>
            <a:ext cx="3916300" cy="2026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297" y="4820059"/>
            <a:ext cx="3862894" cy="2172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987" y="2295746"/>
            <a:ext cx="4029345" cy="2266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1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Media</dc:creator>
  <cp:lastModifiedBy>Media</cp:lastModifiedBy>
  <cp:revision>2</cp:revision>
  <dcterms:created xsi:type="dcterms:W3CDTF">2021-09-28T03:29:53Z</dcterms:created>
  <dcterms:modified xsi:type="dcterms:W3CDTF">2021-09-28T03:34:53Z</dcterms:modified>
</cp:coreProperties>
</file>