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1" r:id="rId4"/>
    <p:sldId id="262" r:id="rId5"/>
    <p:sldId id="270" r:id="rId6"/>
    <p:sldId id="272" r:id="rId7"/>
    <p:sldId id="266" r:id="rId8"/>
    <p:sldId id="258" r:id="rId9"/>
    <p:sldId id="259" r:id="rId10"/>
    <p:sldId id="264" r:id="rId11"/>
    <p:sldId id="260" r:id="rId12"/>
    <p:sldId id="263" r:id="rId13"/>
    <p:sldId id="267" r:id="rId14"/>
    <p:sldId id="268" r:id="rId15"/>
    <p:sldId id="269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31A0-F106-468D-B61C-6D1B576AC833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51ED-2ADF-4A14-AD34-ED8FD44FE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785794"/>
            <a:ext cx="5357818" cy="281465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КНЯЗЬ ЯРОСЛАВ МУДРЫЙ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3886200"/>
            <a:ext cx="4786346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по теме: «РЮРИКОВИЧИ»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программа«Древо Жизни», для обучающихся  3 года обучения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Педагог: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Татуйко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И. Н.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xn--80apmdfm0a.xn--p1acf/wp-content/uploads/2018/03/rodosl-500x452.jpg"/>
          <p:cNvSpPr>
            <a:spLocks noChangeAspect="1" noChangeArrowheads="1"/>
          </p:cNvSpPr>
          <p:nvPr/>
        </p:nvSpPr>
        <p:spPr bwMode="auto">
          <a:xfrm>
            <a:off x="155575" y="-2286000"/>
            <a:ext cx="4762500" cy="476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xn--80apmdfm0a.xn--p1acf/wp-content/uploads/2018/03/rodosl-500x452.jpg"/>
          <p:cNvSpPr>
            <a:spLocks noChangeAspect="1" noChangeArrowheads="1"/>
          </p:cNvSpPr>
          <p:nvPr/>
        </p:nvSpPr>
        <p:spPr bwMode="auto">
          <a:xfrm>
            <a:off x="155575" y="-2286000"/>
            <a:ext cx="4762500" cy="476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xn--80apmdfm0a.xn--p1acf/wp-content/uploads/2018/03/5-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http://xn----jtbajab9acchoffjfg1t.xn--p1ai/media/media/2019/10/26/o-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350046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Ярослав - молодой князь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>
            <a:normAutofit/>
          </a:bodyPr>
          <a:lstStyle/>
          <a:p>
            <a:pPr indent="3429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 «посажен» князем Владимиром Великим (отцом) в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(987—1010)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Позднее переведен в статусе посадника в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Новгород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1010—1019)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Князь выполнял функции наемного защитника вместе с дружиной. Новгородцы часто изгоняли и сами призывали для себя князей.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«ПУТЬ  К КИВСКОМУ ТРОНУ»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357850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5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Желание стать киевским князем подтолкнула Ярослава к бунту в 1014-м году. Он наотрез отказался выплачивать Владимиру  ( своему отцу) неподъемную дань. Разгневанный Владимир начал подготовку к походу, он не мог оставить бунтарей безнаказанными. Однако в то время он уже был в преклонном возрасте, внезапно заболел и скоропостижно скончался, так и оставив сына без заслуженного наказания.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«ПУТЬ  К КИВСКОМУ ТРОНУ»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 indent="3429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киевского князя досталось старшему сыну –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Святополку Окаянному.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очень боялся за свою безопасность, поэтому постарался ликвидировать троих братьев. От его рук погибли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Борис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любимец киевлян,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Глеб и Святослав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Такая же участь была уготована 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Ярославу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но он одержал победу над Святополком и в 1016-м году занял Киев.</a:t>
            </a:r>
          </a:p>
          <a:p>
            <a:pPr indent="3429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ru-RU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«ПУТЬ  К КИВСКОМУ ТРОНУ»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братьями установилось временное перемирие, они разделили киевское княжество по реке Днепр, но временами все равно нарушали договоренности и сражались не на жизнь, а на смерть. </a:t>
            </a:r>
          </a:p>
          <a:p>
            <a:pPr indent="3429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1019 году Святополк погиб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 Ярослав получил киевское княжество в свое полное владение.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ЗАСЛУГИ ЯРОСЛАВА ИЛИ ПОЧЕМУ ОН ПОЛУЧИЛ ПРОЗВИЩЕ «МУДРЫЙ»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равление Ярослава Мудрого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429684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Ярослав Мудрый был дальновидным политиком, который оказал большое влияние на формирование и укрепление русской государственности и развитие русской культуры.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изучение биографии и деятельности князя Ярослава Владимировича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ПРАВЛЕНИЯ  В СТАТУСЕ КИЕВСКОГО КНЯЗЯ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1019—1054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Ярослав Мудр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429000"/>
            <a:ext cx="321471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БИОГРАФИЯ В ДАТАХ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4911741"/>
          </a:xfrm>
        </p:spPr>
        <p:txBody>
          <a:bodyPr>
            <a:normAutofit fontScale="92500" lnSpcReduction="20000"/>
          </a:bodyPr>
          <a:lstStyle/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Родился: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978 г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Некоторые эксперты считают, что он появился на свет в период времени между 983 и 986 годами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Умер: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 февраля 1054 г. (76 лет)</a:t>
            </a:r>
          </a:p>
          <a:p>
            <a:pPr marL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Официальная жена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Ингигерда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1019-1050 гг.), она приняла православие и новое имя - Ирина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ВНЕШНИЙ ОБЛИК ЯРОСЛАВА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357298"/>
            <a:ext cx="8286808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60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Историкам удалось восстановить образ Ярослава Мудрого, и, судя по всему, он не блистал красотой.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Крупное лицо с сильно выступающим носом и подбородком, резко очерченным большим ртом и такими же глазами, нельзя было назвать красивым. </a:t>
            </a:r>
          </a:p>
          <a:p>
            <a:pPr indent="457200" algn="just">
              <a:spcAft>
                <a:spcPts val="600"/>
              </a:spcAft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Помимо этого, он был хромой. Одни утверждают, что хромоту вызвало повреждение в тазобедренном и коленном суставе, полученное в одном из боев, другие настаивают на том, что он страдал наследственной болезнью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 РЕКОНСТРУКЦИИ ВНЕШНЕГО ОБЛИКА ЯРОСЛАВА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14974"/>
          </a:xfrm>
        </p:spPr>
        <p:txBody>
          <a:bodyPr>
            <a:normAutofit fontScale="85000" lnSpcReduction="10000"/>
          </a:bodyPr>
          <a:lstStyle/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Саркофаг Ярослава Мудрого в XX веке вскрывался три раза: в 1936, 1939 и в 1964 годах.</a:t>
            </a:r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1936 году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нашли в саркофаге кучу перемешанных костей и определили, что там находятся два скелета: мужской, женский и несколько косточек ребенка.</a:t>
            </a:r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 прах доставали только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1939 году.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останки были отправлены в Ленинград, где с высокой долей вероятности ученые из Института антропологии впервые установили, что один из трех скелетов, найденных в захоронении, принадлежит Ярославу Мудрому. Тогда же по найденному черепу великий советский археолог и антрополог Михаил Герасимов восстановил предполагаемый облик Ярослава Мудрого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 РЕКОНСТРУКЦИИ ВНЕШНЕГО ОБЛИКА ЯРОСЛАВА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4697427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2009 году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вновь была вскрыта гробница в Софийском соборе, а останки отправили на экспертизу. Решение о вскрытии саркофага принимала высокопоставленная комиссия, состоящая из ученых и представителей украинского правительства. Саркофаг вскрыли, чтобы определить внешность, точный возраст, болезни князя, его и с помощью ДНК установить: к скандинавам или славянам принадлежит род Рюриковичей.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оказалось, что останков князя там нет.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вскрытии были обнаружены советские газеты «Правда» и «Известия», датированные 1964 годом.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мнению историков, останки великого князя также следует искать в США.</a:t>
            </a:r>
          </a:p>
          <a:p>
            <a:pPr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Реконструкция по М.Герасимову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ru-static.z-dn.net/files/d84/81f88b22b706f41c14c979ec3834a6e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41434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57686" y="2285992"/>
            <a:ext cx="45720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Вскрыв гробницу князя, группа российских антропологов под руководством М. Герасимова, воссоздала его облик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Отец Ярослава: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Князь Владимир Великий ( сын князя Святослава Храброго и рабыни-наложницы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Малуши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Мать Ярослава: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Рогнеда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Рогволдовна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(полоцкая княжна, насильно взятая Владимиром в жены)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sergeywaz.ucoz.ru/_ld/16/1874018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8643997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675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КНЯЗЬ ЯРОСЛАВ МУДРЫЙ</vt:lpstr>
      <vt:lpstr>ЦЕЛЬ: изучение биографии и деятельности князя Ярослава Владимировича</vt:lpstr>
      <vt:lpstr>БИОГРАФИЯ В ДАТАХ</vt:lpstr>
      <vt:lpstr>ВНЕШНИЙ ОБЛИК ЯРОСЛАВА</vt:lpstr>
      <vt:lpstr>  ИСТОРИЯ РЕКОНСТРУКЦИИ ВНЕШНЕГО ОБЛИКА ЯРОСЛАВА</vt:lpstr>
      <vt:lpstr>ИСТОРИЯ РЕКОНСТРУКЦИИ ВНЕШНЕГО ОБЛИКА ЯРОСЛАВА</vt:lpstr>
      <vt:lpstr>Реконструкция по М.Герасимову</vt:lpstr>
      <vt:lpstr>РОДИТЕЛИ</vt:lpstr>
      <vt:lpstr>ДЕТИ</vt:lpstr>
      <vt:lpstr> Ярослав - молодой князь</vt:lpstr>
      <vt:lpstr>«ПУТЬ  К КИВСКОМУ ТРОНУ»</vt:lpstr>
      <vt:lpstr>«ПУТЬ  К КИВСКОМУ ТРОНУ»</vt:lpstr>
      <vt:lpstr>«ПУТЬ  К КИВСКОМУ ТРОНУ»</vt:lpstr>
      <vt:lpstr>ЗАСЛУГИ ЯРОСЛАВА ИЛИ ПОЧЕМУ ОН ПОЛУЧИЛ ПРОЗВИЩЕ «МУДРЫЙ»</vt:lpstr>
      <vt:lpstr>ВЫВОД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13</cp:revision>
  <dcterms:created xsi:type="dcterms:W3CDTF">2020-11-09T08:54:01Z</dcterms:created>
  <dcterms:modified xsi:type="dcterms:W3CDTF">2020-11-10T06:41:34Z</dcterms:modified>
</cp:coreProperties>
</file>