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3" r:id="rId6"/>
    <p:sldId id="259" r:id="rId7"/>
    <p:sldId id="261" r:id="rId8"/>
    <p:sldId id="260" r:id="rId9"/>
    <p:sldId id="262" r:id="rId10"/>
    <p:sldId id="269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34CA-F474-448E-99E4-1C82DE1BD4A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6A7D-1942-465A-B599-D7C100A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130425"/>
            <a:ext cx="5100646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Князь Всеволод Большое Гнездо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214818"/>
            <a:ext cx="5000660" cy="142398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Презентация для обучающихся (3год) по общеобразовательной общеразвивающей программе «Древо Жизни»</a:t>
            </a:r>
          </a:p>
          <a:p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sz="20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Татуйко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И.Н.</a:t>
            </a:r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onastery.vladimir.ru/wp-content/uploads/2019/06/fa8ca1bdb-e156103613759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30718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 КНЯГИНИ МАРИИ ШВАРНОВНЫ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рия, первая жена князя Всеволода и ее &quot;Большое гнездо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1"/>
            <a:ext cx="52149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585789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 наших дней не сохранились изображения первой жены князя Всеволода Юрьевича, поэтому художники создают образ княгини по фантазии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572032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ВТОРАЯ ЖЕНА:</a:t>
            </a:r>
          </a:p>
          <a:p>
            <a:pPr algn="ctr">
              <a:buNone/>
            </a:pPr>
            <a:r>
              <a:rPr lang="ru-RU" sz="28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Любава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Васильковна</a:t>
            </a:r>
            <a:endParaRPr lang="ru-RU" sz="28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Любимая дочь князя Василька </a:t>
            </a:r>
            <a:r>
              <a:rPr lang="ru-RU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Брячиславича</a:t>
            </a: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Полоцко-Витебского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От брака с ней у Всеволода Большое </a:t>
            </a:r>
            <a:r>
              <a:rPr lang="ru-RU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Гездо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не было детей</a:t>
            </a:r>
          </a:p>
          <a:p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64291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СЕМЬЯ: ЖЕНЫ</a:t>
            </a:r>
            <a:endParaRPr lang="ru-RU" sz="3200" dirty="0"/>
          </a:p>
        </p:txBody>
      </p:sp>
      <p:pic>
        <p:nvPicPr>
          <p:cNvPr id="5" name="Рисунок 4" descr="Мария Шварнов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71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78645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 наших дней не сохранились изображения  и второй жены князя Всеволода Юрьевича, поэтому художники создают образ княгини по фантазии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СЕМЬЯ: ДЕТИ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дети родились от первой жены Марии</a:t>
            </a:r>
          </a:p>
          <a:p>
            <a:pPr>
              <a:buNone/>
            </a:pPr>
            <a:r>
              <a:rPr lang="ru-RU" dirty="0" smtClean="0"/>
              <a:t> всего было 12 детей из них: 8 сыновей и 4 дочки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БОРЬБА ЗА ВЛАСТЬ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Всеволод Юрьевич заключил мир с братом Андреем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Боголюбским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(сыном от первого брака Долгорукого) и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вместе с другими братьями участвовал в походе на Киев.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1173 году,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во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главе Владимиро-Суздальского княжества стал Всеволод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Все правление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продолжалось пять недель.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Подошедшие из Смоленска войска свергли его с престола и захватили в плен. Освободил его из плена брат Михаил. </a:t>
            </a:r>
          </a:p>
          <a:p>
            <a:pPr algn="just"/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БОРЬБА ЗА ВЛАСТЬ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Позднее, в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1174–1176 годах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вместе с братом Михаилом Всеволод Юрьевич совершал походы на Владимир с целью захвата власти.  Власть над Владимиро-Суздальским княжеством он обрел только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1177 году.</a:t>
            </a:r>
            <a:r>
              <a:rPr lang="ru-RU" b="1" i="1" dirty="0" smtClean="0"/>
              <a:t> </a:t>
            </a:r>
            <a:endParaRPr lang="ru-RU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ЗАСЛУГИ КНЯЗЯ 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ables.ucoz.net/history/knjaz_vsevolod_iii_bolshoe_gnezd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Князь Всеволод Юрьевич, получил свое прозвище «Большое гнездо» за то, что имел 12 детей от первого брака;</a:t>
            </a:r>
          </a:p>
          <a:p>
            <a:pPr algn="just"/>
            <a:r>
              <a:rPr lang="ru-RU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Князь укрепил положение Владимиро-Суздальского княжества на Руси (поскольку Киев уже потерял свои  политические позиции);</a:t>
            </a:r>
          </a:p>
          <a:p>
            <a:pPr algn="just"/>
            <a:r>
              <a:rPr lang="ru-RU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Осуществил победные походы на Волжскую Булгарию и половцев;</a:t>
            </a:r>
          </a:p>
          <a:p>
            <a:pPr algn="just"/>
            <a:r>
              <a:rPr lang="ru-RU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Уделял большое внимание строительству православных храмов в княжестве.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4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ЦЕЛЬ: изучение биографии и деятельности князя Всеволода Юрьевича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ел. кн. Всеволод Юрьевич (Димитрий). Фреска юго-восточного столпа Архангельского собора Московского Кремля. 1652–1666 год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85926"/>
            <a:ext cx="30718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28" y="571501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«Князь Всеволод Юрьевич», фреска Дмитриевского собора во Владимире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локаменный Георгиевский собор в Юрьеве-Польском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7862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592933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«Дмитриевский собор во Владимире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7688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«Владимиро</a:t>
            </a:r>
            <a:r>
              <a:rPr lang="ru-RU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Суздальское</a:t>
            </a:r>
            <a:r>
              <a:rPr lang="ru-RU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княжество»</a:t>
            </a:r>
            <a:r>
              <a:rPr lang="ru-RU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— крупное феодальное государство, существовавшее в Северо-Восточной Руси примерно между X и XIII веками, располагалось между реками Ока и Волга.</a:t>
            </a:r>
          </a:p>
          <a:p>
            <a:pPr algn="just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По́лоцкое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кня́жество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белор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Полацкае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княства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княжество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выделившееся из состава Киевской Руси, а позже ставшее независимым. C XIV века в составе Великого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княжества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Литовского. Столица —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Полоцк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Полотеск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), в настоящее время районный центр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Витебской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области Белоруссии.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43956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КАРТА ВЛАДИМИРО- СУЗДАЛЬСКОГО КНЯЖЕСТВА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dmitrschool04.ru/wp-content/uploads/2019/06/Karta_razvitie_vladimiro-suzdalskogo_knyazhestva_1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5011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ВНЕШНИЙ ОБЛИК КНЯЗЯ ВСЕВОЛОДА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Можно предположить, что Всеволод унаследовал от отца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высокий рост и могучее телосложение.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 точных данных о его внешности у нас нет. Его гробница в Успенском соборе Владимира не исследовалась, поскольку она сильно пострадала во время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пожара в 1238 г.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БИОГРАФИЯ В ДАТАХ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РОДИЛСЯ: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1154 г. в городе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Дмитров</a:t>
            </a:r>
          </a:p>
          <a:p>
            <a:pPr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УМЕР: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апреля 1212 г. (57 лет) в городе Владимире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ГЕНЕОЛОГИЧЕСКОЕ ДРЕВО КНЯЗЯ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g1" descr="https://kartaslov.ru/book_img/23/31/87/20/i_0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РОДИТЕЛИ И ПРЕДКИ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ОТЕЦ: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князь Юрий Владимирович Долгорукий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МАТЬ: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Мать Всеволода  звали Елена. О ней известно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только то, что она была родственницей византийских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императоров.</a:t>
            </a:r>
            <a:endParaRPr lang="ru-RU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ДЕД: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Князь Владимир Мономах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СЕМЬЯ: ЖЕНЫ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49117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Был дважды женат.</a:t>
            </a:r>
          </a:p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ПЕРВАЯ ЖЕНА:</a:t>
            </a:r>
          </a:p>
          <a:p>
            <a:pPr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Шварновна</a:t>
            </a: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Полное имя этой женщины историки традиционно называют Мария </a:t>
            </a:r>
            <a:r>
              <a:rPr lang="ru-RU" sz="3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Шварновна</a:t>
            </a:r>
            <a:r>
              <a:rPr lang="ru-RU" sz="3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Всеволжей</a:t>
            </a:r>
            <a:r>
              <a:rPr lang="ru-RU" sz="3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Родилась она около </a:t>
            </a:r>
            <a:r>
              <a:rPr lang="ru-RU" sz="3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1158 года, </a:t>
            </a:r>
            <a:r>
              <a:rPr lang="ru-RU" sz="3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Мария - это ее имя принятое в постриге, скорее всего девочка носила и другое имя, традиционно в ту пору славянское. Но нам она известна именно так. О ее происхождении историки спорят. Одни полагают, что она была дочкой чешского князя, другие говорят, что отцом Марии был Черниговский князь, третьи называют ее </a:t>
            </a:r>
            <a:r>
              <a:rPr lang="ru-RU" sz="3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ясыней</a:t>
            </a:r>
            <a:r>
              <a:rPr lang="ru-RU" sz="3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(осетинкой).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564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Князь Всеволод Большое Гнездо</vt:lpstr>
      <vt:lpstr>ЦЕЛЬ: изучение биографии и деятельности князя Всеволода Юрьевича</vt:lpstr>
      <vt:lpstr>ПОНЯТИЯ И ТЕРМИНЫ</vt:lpstr>
      <vt:lpstr>КАРТА ВЛАДИМИРО- СУЗДАЛЬСКОГО КНЯЖЕСТВА</vt:lpstr>
      <vt:lpstr>ВНЕШНИЙ ОБЛИК КНЯЗЯ ВСЕВОЛОДА</vt:lpstr>
      <vt:lpstr>БИОГРАФИЯ В ДАТАХ</vt:lpstr>
      <vt:lpstr>ГЕНЕОЛОГИЧЕСКОЕ ДРЕВО КНЯЗЯ</vt:lpstr>
      <vt:lpstr>РОДИТЕЛИ И ПРЕДКИ</vt:lpstr>
      <vt:lpstr> СЕМЬЯ: ЖЕНЫ</vt:lpstr>
      <vt:lpstr>ОБРАЗ КНЯГИНИ МАРИИ ШВАРНОВНЫ</vt:lpstr>
      <vt:lpstr>Слайд 11</vt:lpstr>
      <vt:lpstr>СЕМЬЯ: ДЕТИ</vt:lpstr>
      <vt:lpstr>БОРЬБА ЗА ВЛАСТЬ</vt:lpstr>
      <vt:lpstr>БОРЬБА ЗА ВЛАСТЬ</vt:lpstr>
      <vt:lpstr>ЗАСЛУГИ КНЯЗЯ </vt:lpstr>
      <vt:lpstr>ВЫВОДЫ: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Князь Всеволод Большое Гнездо</dc:title>
  <dc:creator>Админ</dc:creator>
  <cp:lastModifiedBy>Админ</cp:lastModifiedBy>
  <cp:revision>12</cp:revision>
  <dcterms:created xsi:type="dcterms:W3CDTF">2020-11-23T11:53:06Z</dcterms:created>
  <dcterms:modified xsi:type="dcterms:W3CDTF">2020-11-24T07:05:23Z</dcterms:modified>
</cp:coreProperties>
</file>