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75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FA89-76D1-4FE9-845F-C3D6DA2E5D6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8C04-C618-4C09-8E55-7882F2CEF0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785795"/>
            <a:ext cx="4457704" cy="281465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АЛЕКСАНДР НЕВСКИЙ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143380"/>
            <a:ext cx="5214974" cy="20717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Презентация, для обучающихся по общеобразовательной общеразвивающей программе «Древо Жизни», 3год обучения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Татуйко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И.Н.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нязя Александра стали называть Невским, благодаря битве на Не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57193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ПРОТИВНИКИ НЕВСКОГО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1241 году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территорию Новгорода вторгся Ливонский орден, состоящий из немецких и датских войск. Новгородцы были вынуждены обратиться за помощью к князю. Александр не подвёл – придя со своим войском, он освободил захваченные Ливонским орденом города, а затем повёл свои отряды к вражеской границе. Там, на Чудском озере, и состоялась решающая битва.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ЛЕДОВОЕ ПОБОИЩЕ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апреля 1242 года на льду Чудского озера встретились войска Александра Невского и Ливонского ордена. Благодаря хитроумной тактике князя вражеские войска были окружены с флангов и разбиты. Остатки отрядов попытались скрыться с места сражения, убегая по замёрзшему озеру. На протяжении 7,4 км их преследовали княжеские войска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НЕВСКОГО С ЗОЛОТОЙ ОРДОЙ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1247 году после смерти Ярослава Всеволодовича Александр поехал с визитом к ордынскому хану Батыю. Переговоры прошли успешно, поэтому князь получил в управление Киевское княжество, а его брат Андрей  город Владимир.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раза Александр Невский отправлялся в Золотую Орду, решал вопросы переписи населения  на Руси и дани.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yslide.ru/documents_2/9b8b5f0c3d2f380b369286724d6507ac/img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СМЕРТЬ  КНЯЗЯ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время очередного визита 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татаро-монголам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состоялся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1262 году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князь Александр Невский сильно заболел. К моменту возвращения на родину его состояние было совсем тяжёлым. Перед смертью князь успел принять православие под именем Алексия. Его жизнь завершилась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ноября 1263 года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похороны прошли во Владимирском Рождественском монастыре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054617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Самые значительные победы были одержаны Александром в молодости. Например, 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Невскую битву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выиграл в двадцатилетнем возрасте, а Ледовое побоище –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22 года.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Ни одно сражение с участием этого великого полководца не было проиграно.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Невский стал единственным правителем, кто не стал подстраиваться под католическую церковь.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1547 году Александр Невский был канонизирован Русской православной церковью.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 наших дней не дошёл ни один портрет великого полководца, сделанный при жизни. Поэтому на ордене Александра Невского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изображён актёр, сыгравший роль князя в одноимённом фильме.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Александра стали называть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Невским,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благодаря битве на Неве. Это сражение принесло князю всемирную известность;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Невский был хорошим политиком. Он понимал, что у Руси не было ресурсов бороться на два фронта: рыцари  Запада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татаро-монголы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Политика в отношении Золотой Орды была соглашательская (многие русские люди обвиняли князя за это);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был великим полководцем, который многое сделал для защиты своей Родины.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биографии и деятельности князя Александра Ярославича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изнь князя Александра Невского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В ДАТАХ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мая 1221 г.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ноября 1263г.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ПРАВЛЕНИЯ: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1230 – 1263гг.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 Александр Невский в Ледовом побо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392909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ОТЕЦ: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 Всеволодович</a:t>
            </a:r>
          </a:p>
          <a:p>
            <a:pPr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Ростислава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Мстиславна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https://i.pinimg.com/736x/9d/b7/20/9db7206251b34c9fea1161b4b5c576c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257420" cy="244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texts.net/files/online_html/247388/i_0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2214578" cy="24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СЕМЬЯ. ЖЕНА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3"/>
            <a:ext cx="5114932" cy="278608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1239 году князь обрёл семейное счастье в Торопце с княжной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Александрой Полоцкой.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Венчание прошло в храме святого Георгия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xn--b1algoccq.xn--p1ai/%D0%BA%D0%B0%D1%80%D1%82%D0%B8%D0%BD%D0%BA%D0%B0/%D0%B1%D0%BE%D0%BB%D1%8C%D1%88%D0%B0%D1%8F/1ddef344e402828418ad93e86a59d4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251423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СЕМЬЯ. ДЕТИ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– 1240 год;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– 1250 год;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Андрей – 1255 год;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Даниил – 1261 год;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Евдокия (дата рождения не установлена)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ДЕТСТВОИ ОТРОЧЕСТВО АЛЕКСАНДРА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мальчика прошло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Переяславле-Залесском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длилось оно недолго. Уже в 9 лет Александр был отправлен править Новгородом вместе с братом Фёдором. 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1233 году Федор скончался, а ещё через три года Ярослав.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уже в 15 лет стал единоличным правителем Новгорода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НЕВСКАЯ БИТВА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Невская битва произошла в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1240 году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берегу реки Невы. Сражение шло против шведов, которые хотели захватить Псков и Новгород.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54/177991/hello_html_m60023fe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78684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594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КНЯЗЬ АЛЕКСАНДР НЕВСКИЙ</vt:lpstr>
      <vt:lpstr>ЦЕЛЬ: изучение биографии и деятельности князя Александра Ярославича</vt:lpstr>
      <vt:lpstr>БИОГРАФИЯ В ДАТАХ </vt:lpstr>
      <vt:lpstr>РОДИТЕЛИ</vt:lpstr>
      <vt:lpstr>СЕМЬЯ. ЖЕНА</vt:lpstr>
      <vt:lpstr>СЕМЬЯ. ДЕТИ</vt:lpstr>
      <vt:lpstr>ДЕТСТВОИ ОТРОЧЕСТВО АЛЕКСАНДРА</vt:lpstr>
      <vt:lpstr>НЕВСКАЯ БИТВА</vt:lpstr>
      <vt:lpstr>Слайд 9</vt:lpstr>
      <vt:lpstr> ПРОТИВНИКИ НЕВСКОГО</vt:lpstr>
      <vt:lpstr>ЛЕДОВОЕ ПОБОИЩЕ</vt:lpstr>
      <vt:lpstr>ОТНОШЕНИЯ НЕВСКОГО С ЗОЛОТОЙ ОРДОЙ</vt:lpstr>
      <vt:lpstr>Слайд 13</vt:lpstr>
      <vt:lpstr>СМЕРТЬ  КНЯЗЯ</vt:lpstr>
      <vt:lpstr>ИНТЕРЕСНЫЕ ФАКТЫ</vt:lpstr>
      <vt:lpstr>ИНТЕРЕСНЫЕ ФАКТЫ</vt:lpstr>
      <vt:lpstr>Выводы: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</cp:revision>
  <dcterms:created xsi:type="dcterms:W3CDTF">2020-11-19T04:38:50Z</dcterms:created>
  <dcterms:modified xsi:type="dcterms:W3CDTF">2020-11-19T05:49:03Z</dcterms:modified>
</cp:coreProperties>
</file>