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9" r:id="rId3"/>
    <p:sldId id="268" r:id="rId4"/>
    <p:sldId id="267" r:id="rId5"/>
    <p:sldId id="270" r:id="rId6"/>
    <p:sldId id="259" r:id="rId7"/>
    <p:sldId id="26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4CF79-32E2-49C8-AD2D-75EEB5F0ED23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B388-96DB-4716-AD3B-74DEEC4BE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2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1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609600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4135536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8652201" y="0"/>
            <a:ext cx="2510300" cy="32616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8651933" y="4375184"/>
            <a:ext cx="2865851" cy="24828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83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5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3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11DD-D017-44C6-B7EB-8A52C42DEA42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F1C4-0B28-4B72-B4E1-B2C1AEEB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2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pcgame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5661282"/>
            <a:ext cx="9180512" cy="1196718"/>
          </a:xfrm>
          <a:prstGeom prst="rect">
            <a:avLst/>
          </a:prstGeom>
          <a:solidFill>
            <a:srgbClr val="A8D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5"/>
            <a:ext cx="12192000" cy="711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>
            <a:off x="-3421971" y="-244927"/>
            <a:ext cx="12862209" cy="7435533"/>
          </a:xfrm>
          <a:prstGeom prst="parallelogram">
            <a:avLst>
              <a:gd name="adj" fmla="val 47003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5015880" y="-1251520"/>
            <a:ext cx="11377264" cy="8872657"/>
          </a:xfrm>
          <a:prstGeom prst="parallelogram">
            <a:avLst>
              <a:gd name="adj" fmla="val 459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032" y="3184808"/>
            <a:ext cx="6121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3E3D2D"/>
                </a:solidFill>
              </a:rPr>
              <a:t>Миссия Центра </a:t>
            </a:r>
          </a:p>
          <a:p>
            <a:pPr algn="r"/>
            <a:r>
              <a:rPr lang="ru-RU" sz="3600" b="1" dirty="0" smtClean="0">
                <a:solidFill>
                  <a:srgbClr val="3E3D2D"/>
                </a:solidFill>
              </a:rPr>
              <a:t>«Планирование </a:t>
            </a:r>
          </a:p>
          <a:p>
            <a:pPr algn="r"/>
            <a:r>
              <a:rPr lang="ru-RU" sz="3600" b="1" dirty="0" smtClean="0">
                <a:solidFill>
                  <a:srgbClr val="3E3D2D"/>
                </a:solidFill>
              </a:rPr>
              <a:t>карьеры» </a:t>
            </a:r>
            <a:r>
              <a:rPr lang="ru-RU" sz="2400" dirty="0">
                <a:solidFill>
                  <a:prstClr val="black"/>
                </a:solidFill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</a:rPr>
              <a:t>—</a:t>
            </a:r>
            <a:r>
              <a:rPr lang="ru-RU" sz="3600" b="1" dirty="0" smtClean="0">
                <a:solidFill>
                  <a:srgbClr val="3E3D2D"/>
                </a:solidFill>
              </a:rPr>
              <a:t>  </a:t>
            </a:r>
            <a:r>
              <a:rPr lang="ru-RU" sz="3600" dirty="0" smtClean="0">
                <a:solidFill>
                  <a:srgbClr val="3E3D2D"/>
                </a:solidFill>
              </a:rPr>
              <a:t>профессиональное самоопределение </a:t>
            </a:r>
          </a:p>
          <a:p>
            <a:pPr algn="r"/>
            <a:r>
              <a:rPr lang="ru-RU" sz="3600" dirty="0" smtClean="0">
                <a:solidFill>
                  <a:srgbClr val="3E3D2D"/>
                </a:solidFill>
              </a:rPr>
              <a:t>обучающихся</a:t>
            </a:r>
            <a:endParaRPr lang="ru-RU" sz="3600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40" y="712521"/>
            <a:ext cx="11551411" cy="8244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 общеобразовательных учреждений Томска на организацию профориентационной работы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39" y="2166314"/>
            <a:ext cx="11551411" cy="37119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дополнительных общеобразовательных программ профориентационной направленности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Городские программы воспитания и дополнительного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профессиональных проб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Профориентационное тестирование и консультирование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профориентационных событий и тренингов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внеурочной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старшеклассников</a:t>
            </a:r>
          </a:p>
          <a:p>
            <a:endParaRPr lang="ru-RU" sz="2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43" y="5017626"/>
            <a:ext cx="1455120" cy="139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83" y="113654"/>
            <a:ext cx="11178872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Профориентационные городские программы воспитания и дополнительного образования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882" y="1492142"/>
            <a:ext cx="3631195" cy="9144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Планирование карьеры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8199" y="1499031"/>
            <a:ext cx="3275596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Бизнес-инкубатор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2917" y="1492141"/>
            <a:ext cx="3773838" cy="914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Технолига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561" y="3032517"/>
            <a:ext cx="3669942" cy="9144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Я – гражданин Томска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4992" y="2930917"/>
            <a:ext cx="3988231" cy="111760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Психолого-педагогический класс.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Перезагрузка.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7231" y="4566004"/>
            <a:ext cx="4431877" cy="1016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+Лаборатория возможностей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(с «Лабораторией интеллекта»)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58" y="5303443"/>
            <a:ext cx="1224366" cy="7563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108" y="3433559"/>
            <a:ext cx="3581888" cy="9370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Прототипирование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Оператор станка с </a:t>
            </a:r>
            <a:r>
              <a:rPr lang="ru-RU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чпу</a:t>
            </a:r>
            <a:endParaRPr lang="ru-RU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3693" y="1250731"/>
            <a:ext cx="3739878" cy="11360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Электротехника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Инженер-</a:t>
            </a:r>
            <a:r>
              <a:rPr lang="ru-RU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схемотехник</a:t>
            </a:r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проектировщик микроэлектронных устройств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3693" y="3425524"/>
            <a:ext cx="3739877" cy="11359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Системы автоматизированного проектирования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Инженер-конструктор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3694" y="5600275"/>
            <a:ext cx="3739876" cy="1029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Автотранспортные системы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Разработчик систем технического зрения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3694" y="4561489"/>
            <a:ext cx="3739876" cy="1072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Беспилотные летательные аппараты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Оператор БПЛА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108" y="5573110"/>
            <a:ext cx="3581888" cy="10562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D/3D-</a:t>
            </a:r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графика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Дизайнер</a:t>
            </a:r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художник-иллюстратор, мультипликатор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3694" y="2386738"/>
            <a:ext cx="3739876" cy="10777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Информационные компьютерные технологии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Программист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910" y="2106046"/>
            <a:ext cx="3591086" cy="1327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«Умный город»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Разработчик контрольно-измерительной аппаратуры, оператор сетей связи, проектировщик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108" y="993483"/>
            <a:ext cx="3581888" cy="1112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WEB-технологии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WEB-</a:t>
            </a:r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программист, системный администратор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910" y="4309241"/>
            <a:ext cx="3591086" cy="12933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Медиа технологии</a:t>
            </a:r>
            <a:endParaRPr lang="ru-RU" b="1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Журналист, фотограф, оператор, продюсер, </a:t>
            </a:r>
            <a:r>
              <a:rPr lang="en-US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SMM</a:t>
            </a:r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менеджер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3693" y="166385"/>
            <a:ext cx="3739878" cy="11815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Математика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Разработчик систем автоматизации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27620" y="260961"/>
            <a:ext cx="32060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Центр «СОЛНЕЧНЫЙ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7423" y="3464473"/>
            <a:ext cx="3290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Новая база для организации профессиональных проб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41303" y="2925605"/>
            <a:ext cx="4907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0481" y="166385"/>
            <a:ext cx="3592713" cy="97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Медицинская кибернетика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Врач-кибернетик</a:t>
            </a:r>
            <a:endParaRPr lang="ru-RU" dirty="0">
              <a:solidFill>
                <a:srgbClr val="0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1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88" y="927759"/>
            <a:ext cx="980122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888" y="201881"/>
            <a:ext cx="712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профориентационных мероприятий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http://cpcgame.ru/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8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2" y="2546707"/>
            <a:ext cx="3047892" cy="4311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1" y="2533360"/>
            <a:ext cx="3057328" cy="432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88" y="2492363"/>
            <a:ext cx="3086311" cy="4365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55" y="-1009404"/>
            <a:ext cx="3076203" cy="4351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26" y="-1009403"/>
            <a:ext cx="3076202" cy="43246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14" y="-1004507"/>
            <a:ext cx="3072739" cy="4346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" y="2546707"/>
            <a:ext cx="3047892" cy="43112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7" y="-1009402"/>
            <a:ext cx="3057327" cy="43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07465"/>
            <a:ext cx="10515600" cy="2161617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Детские объединения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95" y="0"/>
            <a:ext cx="8239105" cy="3342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9" y="3063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2756925"/>
            <a:ext cx="1728192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01" y="4197085"/>
            <a:ext cx="1475825" cy="14401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7648" y="3236980"/>
            <a:ext cx="5107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tomsk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7648" y="4485117"/>
            <a:ext cx="3586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cpcpk@mail.ru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7648" y="1700809"/>
            <a:ext cx="4224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cpc.tomsk.ru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cpcgame.ru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sdf\Downloads\telef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67" y="5541236"/>
            <a:ext cx="1366742" cy="124963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27648" y="5733256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90-11-7</a:t>
            </a:r>
            <a:r>
              <a:rPr lang="ru-RU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endParaRPr lang="ru-RU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68" y="1700809"/>
            <a:ext cx="1366741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4487" y="3944736"/>
            <a:ext cx="2491487" cy="24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80" y="344362"/>
            <a:ext cx="2034666" cy="135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7648" y="581891"/>
            <a:ext cx="71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Томск,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ул.Смирнова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28 с.1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179</Words>
  <Application>Microsoft Office PowerPoint</Application>
  <PresentationFormat>Широкоэкранный</PresentationFormat>
  <Paragraphs>56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Batang</vt:lpstr>
      <vt:lpstr>Calibri</vt:lpstr>
      <vt:lpstr>Calibri Light</vt:lpstr>
      <vt:lpstr>Georgia</vt:lpstr>
      <vt:lpstr>Тема Office</vt:lpstr>
      <vt:lpstr>Презентация PowerPoint</vt:lpstr>
      <vt:lpstr>Заказ общеобразовательных учреждений Томска на организацию профориентационной работы</vt:lpstr>
      <vt:lpstr>Профориентационные городские программы воспитания и дополнительного образования</vt:lpstr>
      <vt:lpstr>Презентация PowerPoint</vt:lpstr>
      <vt:lpstr>Презентация PowerPoint</vt:lpstr>
      <vt:lpstr>Презентация PowerPoint</vt:lpstr>
      <vt:lpstr>Детские объединения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«Планирование карьеры»</dc:title>
  <dc:creator>Преподаватель</dc:creator>
  <cp:lastModifiedBy>Преподаватель</cp:lastModifiedBy>
  <cp:revision>23</cp:revision>
  <dcterms:created xsi:type="dcterms:W3CDTF">2018-09-11T04:41:03Z</dcterms:created>
  <dcterms:modified xsi:type="dcterms:W3CDTF">2020-08-24T04:30:49Z</dcterms:modified>
</cp:coreProperties>
</file>