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7" r:id="rId5"/>
    <p:sldId id="289" r:id="rId6"/>
    <p:sldId id="288" r:id="rId7"/>
    <p:sldId id="266" r:id="rId8"/>
    <p:sldId id="258" r:id="rId9"/>
    <p:sldId id="290" r:id="rId10"/>
    <p:sldId id="283" r:id="rId11"/>
    <p:sldId id="291" r:id="rId12"/>
    <p:sldId id="259" r:id="rId13"/>
    <p:sldId id="287" r:id="rId14"/>
    <p:sldId id="292" r:id="rId15"/>
    <p:sldId id="268" r:id="rId16"/>
    <p:sldId id="269" r:id="rId17"/>
    <p:sldId id="279" r:id="rId18"/>
    <p:sldId id="282" r:id="rId19"/>
    <p:sldId id="260" r:id="rId20"/>
    <p:sldId id="280" r:id="rId21"/>
    <p:sldId id="261" r:id="rId22"/>
    <p:sldId id="262" r:id="rId23"/>
    <p:sldId id="278" r:id="rId24"/>
    <p:sldId id="286" r:id="rId25"/>
    <p:sldId id="281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63" r:id="rId34"/>
    <p:sldId id="270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869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bogislavyan.ru/domovoy-dvorovoy-saraynik-i-prochie-domashnie-duhi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master.ru/topic/2755857-speshite-zadobrit-kikimoru" TargetMode="External"/><Relationship Id="rId2" Type="http://schemas.openxmlformats.org/officeDocument/2006/relationships/hyperlink" Target="https://duhmaga.ru/sushestva/kikimora-bolotnaya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rekrasana.ru/rusisnachalnaya/512-kikimora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9533" y="188640"/>
            <a:ext cx="7772400" cy="103603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Именины Кикиморы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53" y="980728"/>
            <a:ext cx="8906561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40696"/>
            <a:ext cx="5045860" cy="495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126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2132856"/>
            <a:ext cx="4629200" cy="4320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Кикимора лесная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озорливые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общительны и очень подвижны (ещё их называют «зелёными кикиморами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11" b="9591"/>
          <a:stretch/>
        </p:blipFill>
        <p:spPr bwMode="auto">
          <a:xfrm>
            <a:off x="185837" y="404664"/>
            <a:ext cx="3455326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61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908720"/>
            <a:ext cx="3764098" cy="345638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стары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(этих иногда называют «седыми кикиморами») – то могут быть сварливы и молчаливы, не любят шума и чужаков в лесу, прячутся поглубже в чащу.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0973"/>
            <a:ext cx="4300798" cy="4464496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251520" y="5013177"/>
            <a:ext cx="8064896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могут помочь людям в беде, если те их об этом хорошо просят, или дать им совет в ответ на заданный правильно вопрос.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4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274638"/>
            <a:ext cx="4680520" cy="6250706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КИКИМОРА ДОМОВАЯ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один из </a:t>
            </a: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Домовой, дворовой, сарайник и прочие домашние духи"/>
              </a:rPr>
              <a:t>домашних духов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причем злой и вредный дух, маленькая гадкая бабёнка.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похулиганить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доме. Днем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кикиморы неактивны, а по ночам начинают шалить.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1"/>
          <a:stretch/>
        </p:blipFill>
        <p:spPr bwMode="auto">
          <a:xfrm>
            <a:off x="323528" y="836712"/>
            <a:ext cx="3913846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49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76056" y="764704"/>
            <a:ext cx="3456384" cy="561662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Севере Кикимору любят, там у людей и у неё – более спокойный нрав. В северных сказках она ничего дурного не делает; её приглашают как почетную гостью на все пиры.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14" b="7539"/>
          <a:stretch/>
        </p:blipFill>
        <p:spPr bwMode="auto">
          <a:xfrm>
            <a:off x="323528" y="116632"/>
            <a:ext cx="4572960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24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1481" y="4221088"/>
            <a:ext cx="9001000" cy="56166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ПОЛУДНИЦА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Кикимора родная сестра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Полудницы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дневного полевого служебного духа. </a:t>
            </a:r>
          </a:p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 внучка самой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Макоши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богини женского счастья и семейного благополучия.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2419"/>
            <a:ext cx="5660868" cy="40050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560" y="202420"/>
            <a:ext cx="2881341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5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404664"/>
            <a:ext cx="5770984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одета Кикимора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7824" y="1354510"/>
            <a:ext cx="5925344" cy="4752528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Лесная одета в кору деревьев и в листья. На голове может быть венок из засохших цветов или шляпка гриба. За спиной она носит короб, куда собирает шишки, ядовитые грибы и ягоды. Их она любит подкладывать в лукошко людей, когда они этого не видят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Домашняя выглядит более опрятно. Она носит простую рубаху белого или серого цвета, на голову может повязать платок. Если она сердится на хозяев, то предстает перед ними в образе старухи в рваном грязном платье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Одеждой для болотной Кикиморы служит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мох и водоросли. Часто она украшает свои волосы рыбными костями и водяными цветами.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r="9503"/>
          <a:stretch/>
        </p:blipFill>
        <p:spPr bwMode="auto">
          <a:xfrm>
            <a:off x="103277" y="1124744"/>
            <a:ext cx="288555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13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249536"/>
            <a:ext cx="5987008" cy="86667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Кикиморы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5896" y="1268760"/>
            <a:ext cx="5400600" cy="5184576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становиться невидимой. В таком виде кикиморы проводят большую часть времени.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перемещаются. Человеческий глаз не способен отследить скорость их движения.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видеть людские страхи. Могут создавать иллюзии и насылать кошмары.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Умеют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превращаться в животных и птиц.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Обладают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отличным зрением. Могут видеть на большие расстояния и через предметы.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них есть необыкновенный голос, с помощью которого они могут заманивать неосторожных людей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3394718" cy="25659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05064"/>
            <a:ext cx="3394718" cy="261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8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2769" y="188640"/>
            <a:ext cx="5266236" cy="85010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Проказы Кикиморы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1196752"/>
            <a:ext cx="4896544" cy="5472608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Домовая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 детей маленьких по ночам пугать разными зловещими звуками,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пряжу путает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посуду бьет, крупу рассыпает, половицей скрипит, звуки издает, будто веретено стучит во время работы, воет.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еще любит зловредная Кикимора у мужиков волосы клочьями выстригать, у домашних животных шерсть вырывать, да у птицы домашней перо общипывать</a:t>
            </a:r>
            <a:r>
              <a:rPr lang="ru-RU" dirty="0"/>
              <a:t>. </a:t>
            </a:r>
            <a:endParaRPr lang="ru-RU" dirty="0" smtClean="0"/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1026" name="Picture 2" descr="C:\Users\Вика\Desktop\ЗАНЯТИЯ\ЗАНЯТИЕ 19 Именины Кикиморы\65180ae8aadad49a6741abfb3de58b73--baba-yaga-fairy-ta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4061"/>
            <a:ext cx="357669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4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5301208"/>
            <a:ext cx="7931224" cy="82495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Считается, что увидеть воочию Кикимору домовую - к большой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беде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Вика\Desktop\Kikimora_by_Hippius_04.png"/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52090"/>
            <a:ext cx="4628712" cy="497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01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4088" y="1700808"/>
            <a:ext cx="3405064" cy="3456384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ОБИТАНИЯ: 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Кикиморы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предпочитают человеческие дома, выбирая для проживания укромные места: за печкой, под порогом, на чердаке, за сундуком, в углу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0"/>
          <a:stretch/>
        </p:blipFill>
        <p:spPr bwMode="auto">
          <a:xfrm>
            <a:off x="395536" y="692696"/>
            <a:ext cx="4680520" cy="5717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983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8" y="548681"/>
            <a:ext cx="4248472" cy="59046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февраля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отмечаются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Именины Кикиморы — день, когда люди творят обереги дому.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христиан на эту дату приходился день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Маремьяны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Праведной, прозванной в народе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Меремьяной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-Кикиморой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479878" cy="467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111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157192"/>
            <a:ext cx="8568952" cy="1368152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Кикимор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берут в жены домовые.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там уж — как пойдет.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Либо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он,  ее в приличную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Домовушку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воспитает, либо она верх возьмет, и весь дом на уши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поставит.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7056784" cy="5157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2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2998588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ВРАГИ КИКИМОРЫ</a:t>
            </a:r>
          </a:p>
          <a:p>
            <a:pPr marL="0" indent="0" algn="ctr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Врагами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кикимор являются домашние животные: кошки, собаки и петухи. Если они смогут приструнить разбушевавшееся существо, то шишимора признавала поражение и вела себя смирно, а то и вовсе покидала дом. </a:t>
            </a:r>
            <a:endParaRPr lang="ru-RU" sz="3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верх одерживала она, то домашнему скоту приходилось постоянно терпеть ее нападки. В таком случае приструнить ее можно было только специальным обрядом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403252"/>
            <a:ext cx="4713312" cy="3134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60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60649"/>
            <a:ext cx="8640960" cy="4392487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ОБЕРЕГИ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Хорошим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оберегом от Кикиморы считается горшок с выбитым дном, который вешается перед входом на террасе, над насестом или на балках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хлеву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Иногда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кувшину привязывается лоскут кумача.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Жгли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скопившийся в доме хлам, кидали в костер и ветхую одежду.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Солонки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доме обвязывали можжевеловыми поясками.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считали Кикимору «наведенной», искали в доме куколку, а, найдя – сжигали.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Дорожку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домом выметали от крыльца к колодцу или перекрестку. 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Избавлялись от старой посуды с трещинами и сколами, разбивая ее и выбрасывая. </a:t>
            </a:r>
            <a:endParaRPr lang="ru-RU" sz="2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50" y="4077072"/>
            <a:ext cx="3851920" cy="2567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983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задобрить Кикимору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" y="1258376"/>
            <a:ext cx="8229600" cy="2016224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	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старые времена наши предки старались от нечистого Духа избавиться, а потому и появились Именины Кикиморы. Только раз в году можно задобрить или напрочь прогнать Кикимору из дома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П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еремыть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в доме водой с отваром или настойкой горького папоротника, который Кикимора очень любит.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84984"/>
            <a:ext cx="4464496" cy="320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450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7"/>
            <a:ext cx="8496944" cy="23762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того, чтобы задобрить нечистую делали откуп и оставляли его там, откуда издаются по ночам недобрые звуки. </a:t>
            </a:r>
          </a:p>
          <a:p>
            <a:pPr marL="0" indent="0">
              <a:buNone/>
            </a:pP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откуп  (16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февраля) специально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пекли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шаньгу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ватрушку с кашей или картофелем либо лепешку, сдобренную сметаной или растопленным маслом. </a:t>
            </a:r>
          </a:p>
          <a:p>
            <a:pPr marL="0" indent="0">
              <a:buNone/>
            </a:pP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Если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наутро «откуп» окажется тронутым, то, скорее всего, Кикимора перестанет беспокоить жильцов.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08920"/>
            <a:ext cx="5940661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38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5049" y="260648"/>
            <a:ext cx="8301608" cy="2880320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Вечером Кикиморе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поставить угощение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поблагодарить, что за домом приглядывает. Заодно и задобрить её, чтоб не проказила по ночам, да пряжу и нити не путала.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Подарите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Кикиморе клубочек или моточек, или вышивки лоскут – пусть на нём забавляется. И ей в удовольствие, и вам спокойнее.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Избегали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этот день конфликтов и ссор, берегли покой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2996952"/>
            <a:ext cx="3828107" cy="344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638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 «Все о Кикиморе»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Вика\Desktop\cc4cd1d7f225560c225923b6c7c46b8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40768"/>
            <a:ext cx="4968552" cy="533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04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Кикиморы отмечается: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2132856"/>
            <a:ext cx="7653536" cy="2116832"/>
          </a:xfrm>
        </p:spPr>
        <p:txBody>
          <a:bodyPr/>
          <a:lstStyle/>
          <a:p>
            <a:r>
              <a:rPr lang="ru-RU" dirty="0" smtClean="0"/>
              <a:t>1 февраля</a:t>
            </a:r>
          </a:p>
          <a:p>
            <a:r>
              <a:rPr lang="ru-RU" dirty="0" smtClean="0"/>
              <a:t>16 февраля</a:t>
            </a:r>
          </a:p>
          <a:p>
            <a:r>
              <a:rPr lang="ru-RU" dirty="0" smtClean="0"/>
              <a:t>3 марта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182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 может жить Кикимора?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болоте</a:t>
            </a:r>
          </a:p>
          <a:p>
            <a:r>
              <a:rPr lang="ru-RU" dirty="0"/>
              <a:t>на </a:t>
            </a:r>
            <a:r>
              <a:rPr lang="ru-RU" dirty="0" smtClean="0"/>
              <a:t>небе</a:t>
            </a:r>
          </a:p>
          <a:p>
            <a:r>
              <a:rPr lang="ru-RU" dirty="0" smtClean="0"/>
              <a:t>в доме</a:t>
            </a:r>
          </a:p>
          <a:p>
            <a:r>
              <a:rPr lang="ru-RU" dirty="0"/>
              <a:t>на </a:t>
            </a:r>
            <a:r>
              <a:rPr lang="ru-RU" dirty="0" smtClean="0"/>
              <a:t>дереве</a:t>
            </a:r>
          </a:p>
          <a:p>
            <a:r>
              <a:rPr lang="ru-RU" dirty="0" smtClean="0"/>
              <a:t>в лесу</a:t>
            </a:r>
          </a:p>
          <a:p>
            <a:r>
              <a:rPr lang="ru-RU" dirty="0" smtClean="0"/>
              <a:t>в реке</a:t>
            </a:r>
          </a:p>
        </p:txBody>
      </p:sp>
    </p:spTree>
    <p:extLst>
      <p:ext uri="{BB962C8B-B14F-4D97-AF65-F5344CB8AC3E}">
        <p14:creationId xmlns:p14="http://schemas.microsoft.com/office/powerpoint/2010/main" val="1715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у Кикиморы способности?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564904"/>
            <a:ext cx="8229600" cy="2692896"/>
          </a:xfrm>
        </p:spPr>
        <p:txBody>
          <a:bodyPr/>
          <a:lstStyle/>
          <a:p>
            <a:r>
              <a:rPr lang="ru-RU" dirty="0" smtClean="0"/>
              <a:t>Быстро передвигается</a:t>
            </a:r>
          </a:p>
          <a:p>
            <a:r>
              <a:rPr lang="ru-RU" dirty="0" smtClean="0"/>
              <a:t>Слепая</a:t>
            </a:r>
          </a:p>
          <a:p>
            <a:r>
              <a:rPr lang="ru-RU" dirty="0" smtClean="0"/>
              <a:t>Умеет превращаться в животных</a:t>
            </a:r>
          </a:p>
          <a:p>
            <a:r>
              <a:rPr lang="ru-RU" dirty="0" smtClean="0"/>
              <a:t>Немая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638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260648"/>
            <a:ext cx="4269160" cy="65973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КИКИМОРА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pPr marL="0" indent="0" algn="ctr">
              <a:buNone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Славяне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глубокой древности называли Кикиморой ночное божество сонных мечтаний. </a:t>
            </a:r>
          </a:p>
        </p:txBody>
      </p:sp>
      <p:pic>
        <p:nvPicPr>
          <p:cNvPr id="2" name="Picture 2" descr="C:\Users\Вика\Desktop\ЗАНЯТИЯ\ЗАНЯТИЕ 19 Именины Кикиморы\main_Кикимора_-_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60" y="260648"/>
            <a:ext cx="4523043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94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берет Кикимору в жены?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420888"/>
            <a:ext cx="8229600" cy="2260848"/>
          </a:xfrm>
        </p:spPr>
        <p:txBody>
          <a:bodyPr/>
          <a:lstStyle/>
          <a:p>
            <a:r>
              <a:rPr lang="ru-RU" dirty="0" smtClean="0"/>
              <a:t>Водяной</a:t>
            </a:r>
          </a:p>
          <a:p>
            <a:r>
              <a:rPr lang="ru-RU" dirty="0" smtClean="0"/>
              <a:t>Домовой</a:t>
            </a:r>
          </a:p>
          <a:p>
            <a:r>
              <a:rPr lang="ru-RU" dirty="0" smtClean="0"/>
              <a:t>Леший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658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Кого боится Кикимора?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492896"/>
            <a:ext cx="8229600" cy="1900808"/>
          </a:xfrm>
        </p:spPr>
        <p:txBody>
          <a:bodyPr/>
          <a:lstStyle/>
          <a:p>
            <a:r>
              <a:rPr lang="ru-RU" dirty="0" smtClean="0"/>
              <a:t>Людей </a:t>
            </a:r>
          </a:p>
          <a:p>
            <a:r>
              <a:rPr lang="ru-RU" dirty="0" smtClean="0"/>
              <a:t>Животных </a:t>
            </a:r>
            <a:endParaRPr lang="ru-RU" dirty="0" smtClean="0"/>
          </a:p>
          <a:p>
            <a:r>
              <a:rPr lang="ru-RU" dirty="0" smtClean="0"/>
              <a:t>Рыб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812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задобрить Кикимору?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772816"/>
            <a:ext cx="8229600" cy="326896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Спеть песню</a:t>
            </a:r>
          </a:p>
          <a:p>
            <a:r>
              <a:rPr lang="ru-RU" dirty="0" smtClean="0"/>
              <a:t>Угостить шаньгой</a:t>
            </a:r>
          </a:p>
          <a:p>
            <a:r>
              <a:rPr lang="ru-RU" dirty="0" smtClean="0"/>
              <a:t>Налить за печь воды</a:t>
            </a:r>
          </a:p>
          <a:p>
            <a:r>
              <a:rPr lang="ru-RU" dirty="0" smtClean="0"/>
              <a:t>Помыть всю посуду</a:t>
            </a:r>
          </a:p>
          <a:p>
            <a:r>
              <a:rPr lang="ru-RU" dirty="0" smtClean="0"/>
              <a:t>Кричать и шуметь</a:t>
            </a:r>
          </a:p>
          <a:p>
            <a:r>
              <a:rPr lang="ru-RU" dirty="0" smtClean="0"/>
              <a:t>Подарить лоскуток ткани или моточек пряжи</a:t>
            </a:r>
          </a:p>
        </p:txBody>
      </p:sp>
    </p:spTree>
    <p:extLst>
      <p:ext uri="{BB962C8B-B14F-4D97-AF65-F5344CB8AC3E}">
        <p14:creationId xmlns:p14="http://schemas.microsoft.com/office/powerpoint/2010/main" val="322851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93913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248980"/>
            <a:ext cx="4131073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88640"/>
            <a:ext cx="268714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04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duhmaga.ru/sushestva/kikimora-bolotnaya.html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hlinkClick r:id="rId3"/>
              </a:rPr>
              <a:t>https://</a:t>
            </a:r>
            <a:r>
              <a:rPr lang="ru-RU" sz="2400" dirty="0" smtClean="0">
                <a:hlinkClick r:id="rId3"/>
              </a:rPr>
              <a:t>www.livemaster.ru/topic/2755857-speshite-zadobrit-kikimoru</a:t>
            </a:r>
            <a:endParaRPr lang="ru-RU" sz="2400" dirty="0" smtClean="0"/>
          </a:p>
          <a:p>
            <a:pPr marL="0" indent="0">
              <a:buNone/>
            </a:pPr>
            <a:r>
              <a:rPr lang="en-US" sz="2400" dirty="0">
                <a:hlinkClick r:id="rId4"/>
              </a:rPr>
              <a:t>http://</a:t>
            </a:r>
            <a:r>
              <a:rPr lang="en-US" sz="2400" dirty="0" smtClean="0">
                <a:hlinkClick r:id="rId4"/>
              </a:rPr>
              <a:t>www.prekrasana.ru/rusisnachalnaya/512-kikimora</a:t>
            </a:r>
            <a:endParaRPr lang="ru-RU" sz="2400" dirty="0" smtClean="0"/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648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908720"/>
            <a:ext cx="3794670" cy="458112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как выглядит кикимора, зависит от ее места обитания.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представляют ее как старуху, другим видится она как красивая дева. Встречаются сказания, где она упоминается в виде химеры с человеческим туловищем и рыбьим хвостом. 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Кикимора болотная  страшнее, чем его родственницы. От длительного пребывания в воде нечисть вся покрывается тиной и приобретает характерный болотный запах. Кожа у нее зеленая и покрыта большим количеством бородавок. 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Вика\Desktop\ЗАНЯТИЯ\ЗАНЯТИЕ 19 Именины Кикиморы\ФОТО\kto-zhe-takaya-kikimora-hck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8" r="29786"/>
          <a:stretch/>
        </p:blipFill>
        <p:spPr bwMode="auto">
          <a:xfrm>
            <a:off x="-108520" y="99027"/>
            <a:ext cx="4464496" cy="670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80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3789040"/>
            <a:ext cx="9505056" cy="3140968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Кикимора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болотная  страшнее, чем его родственницы. От длительного пребывания в воде нечисть вся покрывается тиной и приобретает характерный болотный запах. Кожа у нее зеленая и покрыта большим количеством бородавок. 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061091"/>
              </p:ext>
            </p:extLst>
          </p:nvPr>
        </p:nvGraphicFramePr>
        <p:xfrm>
          <a:off x="683568" y="260648"/>
          <a:ext cx="7620000" cy="422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Точечный рисунок" r:id="rId3" imgW="9144000" imgH="5074920" progId="Paint.Picture">
                  <p:embed/>
                </p:oleObj>
              </mc:Choice>
              <mc:Fallback>
                <p:oleObj name="Точечный рисунок" r:id="rId3" imgW="9144000" imgH="50749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3568" y="260648"/>
                        <a:ext cx="7620000" cy="422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537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50766" y="0"/>
            <a:ext cx="6170934" cy="4581128"/>
          </a:xfrm>
        </p:spPr>
        <p:txBody>
          <a:bodyPr>
            <a:normAutofit/>
          </a:bodyPr>
          <a:lstStyle/>
          <a:p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940" y="4662884"/>
            <a:ext cx="8933556" cy="216024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9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Чаще всего встречается описании </a:t>
            </a:r>
            <a:r>
              <a:rPr lang="ru-RU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ее внешности: </a:t>
            </a:r>
            <a:endParaRPr lang="ru-RU" sz="29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Маленький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рост, который не превышает 50 см. Длинные, непослушные волосы, которые стоят дыбом. Обычно черного цвета иногда с зеленоватым оттенком. Худое, морщинистое тело и непропорционально длинные конечности. Узловатые и скрюченные пальцы. Лапы мохнатые, что позволяет ей быстро и бесшумно передвигаться. Большие глаза и длинный нос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3149087"/>
              </p:ext>
            </p:extLst>
          </p:nvPr>
        </p:nvGraphicFramePr>
        <p:xfrm>
          <a:off x="899592" y="294878"/>
          <a:ext cx="7620000" cy="428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Точечный рисунок" r:id="rId3" imgW="9144000" imgH="5143680" progId="Paint.Picture">
                  <p:embed/>
                </p:oleObj>
              </mc:Choice>
              <mc:Fallback>
                <p:oleObj name="Точечный рисунок" r:id="rId3" imgW="9144000" imgH="51436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9592" y="294878"/>
                        <a:ext cx="7620000" cy="428625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874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382042"/>
            <a:ext cx="5338936" cy="452596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появилась настоящая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Кикимора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болотная или первая из рода неизвестно.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полагают, что это был ребенок одной из водяных богинь, который утонул в болоте или был похищен нечистью.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легендам, кикиморами становились только дети, которые умерли при определенных условиях или были связаны с темной силой при жизни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3" r="9571"/>
          <a:stretch/>
        </p:blipFill>
        <p:spPr bwMode="auto">
          <a:xfrm>
            <a:off x="374372" y="908720"/>
            <a:ext cx="3006175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232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332656"/>
            <a:ext cx="4114800" cy="6322714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КИКИМОРА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БОЛОТНАЯ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Злой, болотный дух. Близкая подруга Лешего. Живет в болоте. Иногда она наводит морок и кажется очень красивой, но людям показывается редко,  ибо предпочитает быть невидимой и только кричит из болота громким голосом.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4472441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608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25144"/>
            <a:ext cx="8579296" cy="1714202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КИКИМОРА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БОЛОТНАЯ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Кикимора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маленькая женщина, которая затаскивает зазевавшихся путников в трясину, где она и обитает.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40"/>
            <a:ext cx="6371794" cy="530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1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</TotalTime>
  <Words>644</Words>
  <Application>Microsoft Office PowerPoint</Application>
  <PresentationFormat>Экран (4:3)</PresentationFormat>
  <Paragraphs>100</Paragraphs>
  <Slides>34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Calibri</vt:lpstr>
      <vt:lpstr>Times New Roman</vt:lpstr>
      <vt:lpstr>Тема Office</vt:lpstr>
      <vt:lpstr>Изображение Paintbrush</vt:lpstr>
      <vt:lpstr>Именины Кикиморы</vt:lpstr>
      <vt:lpstr>Презентация PowerPoint</vt:lpstr>
      <vt:lpstr>Презентация PowerPoint</vt:lpstr>
      <vt:lpstr>Внешний вид  То, как выглядит кикимора, зависит от ее места обитания.  Некоторые представляют ее как старуху, другим видится она как красивая дева. Встречаются сказания, где она упоминается в виде химеры с человеческим туловищем и рыбьим хвостом.  Кикимора болотная  страшнее, чем его родственницы. От длительного пребывания в воде нечисть вся покрывается тиной и приобретает характерный болотный запах. Кожа у нее зеленая и покрыта большим количеством бородавок. </vt:lpstr>
      <vt:lpstr>Внешний вид Кикимора болотная  страшнее, чем его родственницы. От длительного пребывания в воде нечисть вся покрывается тиной и приобретает характерный болотный запах. Кожа у нее зеленая и покрыта большим количеством бородавок. </vt:lpstr>
      <vt:lpstr>Презентация PowerPoint</vt:lpstr>
      <vt:lpstr>Презентация PowerPoint</vt:lpstr>
      <vt:lpstr>КИКИМОРА БОЛОТНАЯ   Злой, болотный дух. Близкая подруга Лешего. Живет в болоте. Иногда она наводит морок и кажется очень красивой, но людям показывается редко,  ибо предпочитает быть невидимой и только кричит из болота громким голосом.  </vt:lpstr>
      <vt:lpstr>КИКИМОРА БОЛОТНАЯ  Кикимора — маленькая женщина, которая затаскивает зазевавшихся путников в трясину, где она и обитает.</vt:lpstr>
      <vt:lpstr>Презентация PowerPoint</vt:lpstr>
      <vt:lpstr>Презентация PowerPoint</vt:lpstr>
      <vt:lpstr>КИКИМОРА ДОМОВАЯ – один из домашних духов, причем злой и вредный дух, маленькая гадкая бабёнка.   Любит похулиганить в доме. Днем кикиморы неактивны, а по ночам начинают шалить.  </vt:lpstr>
      <vt:lpstr>Презентация PowerPoint</vt:lpstr>
      <vt:lpstr>Презентация PowerPoint</vt:lpstr>
      <vt:lpstr>Как одета Кикимора</vt:lpstr>
      <vt:lpstr>Способности Кикиморы</vt:lpstr>
      <vt:lpstr>Проказы Кикиморы</vt:lpstr>
      <vt:lpstr>Презентация PowerPoint</vt:lpstr>
      <vt:lpstr>Презентация PowerPoint</vt:lpstr>
      <vt:lpstr>Часто Кикимор берут в жены домовые.   И там уж — как пойдет. Либо он,  ее в приличную Домовушку воспитает, либо она верх возьмет, и весь дом на уши поставит.</vt:lpstr>
      <vt:lpstr>Презентация PowerPoint</vt:lpstr>
      <vt:lpstr>ОБЕРЕГИ Хорошим оберегом от Кикиморы считается горшок с выбитым дном, который вешается перед входом на террасе, над насестом или на балках хлеву. Иногда к кувшину привязывается лоскут кумача.  Жгли скопившийся в доме хлам, кидали в костер и ветхую одежду.   Солонки в доме обвязывали можжевеловыми поясками.  Если считали Кикимору «наведенной», искали в доме куколку, а, найдя – сжигали.  Дорожку перед домом выметали от крыльца к колодцу или перекрестку.  Избавлялись от старой посуды с трещинами и сколами, разбивая ее и выбрасывая. </vt:lpstr>
      <vt:lpstr>Как задобрить Кикимору</vt:lpstr>
      <vt:lpstr>Презентация PowerPoint</vt:lpstr>
      <vt:lpstr>Презентация PowerPoint</vt:lpstr>
      <vt:lpstr>Викторина «Все о Кикиморе»</vt:lpstr>
      <vt:lpstr>День Кикиморы отмечается:</vt:lpstr>
      <vt:lpstr>Где может жить Кикимора?</vt:lpstr>
      <vt:lpstr>Какие у Кикиморы способности?</vt:lpstr>
      <vt:lpstr>Кто берет Кикимору в жены?</vt:lpstr>
      <vt:lpstr>Кого боится Кикимора?</vt:lpstr>
      <vt:lpstr>Как задобрить Кикимору?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Именины Кикимора</dc:title>
  <dc:creator>Кука</dc:creator>
  <cp:lastModifiedBy>Media</cp:lastModifiedBy>
  <cp:revision>103</cp:revision>
  <dcterms:created xsi:type="dcterms:W3CDTF">2020-01-28T08:06:20Z</dcterms:created>
  <dcterms:modified xsi:type="dcterms:W3CDTF">2020-02-19T07:58:15Z</dcterms:modified>
</cp:coreProperties>
</file>