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5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5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8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5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0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4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C336-D69B-4833-8BC6-27BDE8EFF8D2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6C2D-865C-431D-B1A2-081CDBFC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3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теме:</a:t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«Этика на дороге»</a:t>
            </a:r>
            <a:r>
              <a:rPr lang="ru-RU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8276" y="3862315"/>
            <a:ext cx="9144000" cy="232772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Разработчик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Ёлкина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Фёдоровна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8" y="2824843"/>
            <a:ext cx="3397561" cy="38216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762" y="0"/>
            <a:ext cx="3060238" cy="299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1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917" y="2420977"/>
            <a:ext cx="6827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339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385" y="241069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638810" y="8086494"/>
            <a:ext cx="6172200" cy="487362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6098" y="479393"/>
            <a:ext cx="11388958" cy="6107837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учащимися этических норм поведения между участниками дорожного </a:t>
            </a:r>
            <a:r>
              <a:rPr lang="ru-RU" sz="32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r>
              <a:rPr lang="ru-RU" sz="2000" b="1" i="1" dirty="0">
                <a:solidFill>
                  <a:srgbClr val="990000"/>
                </a:solidFill>
              </a:rPr>
              <a:t> </a:t>
            </a:r>
          </a:p>
          <a:p>
            <a:r>
              <a:rPr lang="ru-RU" sz="20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задачи занятия: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учащихся с основными правилами этики на дороге, которыми должны руководствоваться участники дорожного движения;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-разъяснить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  нормы   поведения во взаимоотношениях с другими людьми на дороге.</a:t>
            </a:r>
          </a:p>
          <a:p>
            <a:r>
              <a:rPr lang="ru-RU" sz="2000" dirty="0"/>
              <a:t> </a:t>
            </a:r>
            <a:r>
              <a:rPr lang="ru-RU" sz="20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занятия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/>
              <a:t> </a:t>
            </a:r>
            <a:endParaRPr lang="ru-RU" sz="2000" dirty="0" smtClean="0"/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определения опасных дорожных зон и ситуаций.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навыки самостоятельного наблюдения и внимания на дороге.  </a:t>
            </a:r>
          </a:p>
          <a:p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занятия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800" dirty="0" smtClean="0"/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ко всем участникам дорожного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движения.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3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7951" y="365760"/>
            <a:ext cx="6710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Словарик терминов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10945"/>
              </p:ext>
            </p:extLst>
          </p:nvPr>
        </p:nvGraphicFramePr>
        <p:xfrm>
          <a:off x="457200" y="1159326"/>
          <a:ext cx="11462657" cy="5669684"/>
        </p:xfrm>
        <a:graphic>
          <a:graphicData uri="http://schemas.openxmlformats.org/drawingml/2006/table">
            <a:tbl>
              <a:tblPr firstRow="1" firstCol="1" bandRow="1"/>
              <a:tblGrid>
                <a:gridCol w="3526971"/>
                <a:gridCol w="7935686"/>
              </a:tblGrid>
              <a:tr h="190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«Пешеход»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Лицо, находящееся вне транспортного средства на дороге и не производящее на ней работу.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0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«Пешеходный переход»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Участок проезжей части, обозначенный знаками «Пешеходный переход» и соответствующей разметкой и выделенной для движения пешеходов через дорогу.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7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«Перекресток»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пересечения, примыкания или разветвления дорог на одном уровне.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«Тротуар»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 дороги, предназначенный для движения пешеходов.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20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«Участник дорожного движения»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Лицо, принимающее непосредственное участие в процессе движения в качестве водителя, пешехода, пассажира транспортного средства.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5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«Этика»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Нормы поведения человека во взаимоотношениях с другими людьми, основанные на их взаимном уважении.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50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znakov.net/wp-content/uploads/2018/07/35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1311909"/>
            <a:ext cx="8370277" cy="49622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52357" y="379828"/>
            <a:ext cx="6836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на ошибках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9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этике 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на дороге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avatars.mds.yandex.net/get-pdb/368827/934411e9-4dad-4449-973a-9a106f636ccb/s1200?webp=fal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58" y="1690688"/>
            <a:ext cx="9200270" cy="5049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15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chkiisinochki.ru/wp-content/uploads/2015/05/kartinki-pro-pdd-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15" y="1387929"/>
            <a:ext cx="6592599" cy="49797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20872" y="354842"/>
            <a:ext cx="682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 - №1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4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11" y="1569494"/>
            <a:ext cx="7506268" cy="45992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4018" y="382137"/>
            <a:ext cx="6291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-  № 2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5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2006221"/>
            <a:ext cx="7751928" cy="43063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9928" y="859809"/>
            <a:ext cx="600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- № 3</a:t>
            </a:r>
            <a:endParaRPr lang="ru-RU" sz="40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00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5212" y="404868"/>
            <a:ext cx="6141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8739" y="1112754"/>
            <a:ext cx="113003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дорожного движения -- это правила поведения участников дорожного движения.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бщее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-- быть взаимно предупредительными.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ранспортных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происшествий станет меньше, а здоровых и жизнерадостных людей станет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все будут взаимовежливы.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33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210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Занятие по теме:  «Этика на дороге»  </vt:lpstr>
      <vt:lpstr> </vt:lpstr>
      <vt:lpstr>Презентация PowerPoint</vt:lpstr>
      <vt:lpstr>Презентация PowerPoint</vt:lpstr>
      <vt:lpstr> Учимся этике  поведения на дороге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Робототехника</dc:creator>
  <cp:lastModifiedBy>Media</cp:lastModifiedBy>
  <cp:revision>20</cp:revision>
  <dcterms:created xsi:type="dcterms:W3CDTF">2018-04-18T03:58:46Z</dcterms:created>
  <dcterms:modified xsi:type="dcterms:W3CDTF">2020-02-18T08:46:14Z</dcterms:modified>
</cp:coreProperties>
</file>