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0" r:id="rId2"/>
    <p:sldId id="269" r:id="rId3"/>
    <p:sldId id="270" r:id="rId4"/>
    <p:sldId id="261" r:id="rId5"/>
    <p:sldId id="262" r:id="rId6"/>
    <p:sldId id="272" r:id="rId7"/>
    <p:sldId id="256" r:id="rId8"/>
    <p:sldId id="265" r:id="rId9"/>
    <p:sldId id="266" r:id="rId10"/>
    <p:sldId id="260" r:id="rId11"/>
    <p:sldId id="274" r:id="rId12"/>
    <p:sldId id="267" r:id="rId13"/>
    <p:sldId id="268" r:id="rId14"/>
    <p:sldId id="335" r:id="rId15"/>
    <p:sldId id="278" r:id="rId16"/>
    <p:sldId id="280" r:id="rId17"/>
    <p:sldId id="281" r:id="rId18"/>
    <p:sldId id="282" r:id="rId19"/>
    <p:sldId id="283" r:id="rId20"/>
    <p:sldId id="284" r:id="rId21"/>
    <p:sldId id="334" r:id="rId22"/>
    <p:sldId id="331" r:id="rId23"/>
    <p:sldId id="333" r:id="rId24"/>
    <p:sldId id="279" r:id="rId25"/>
    <p:sldId id="289" r:id="rId26"/>
    <p:sldId id="290" r:id="rId27"/>
    <p:sldId id="291" r:id="rId28"/>
    <p:sldId id="293" r:id="rId29"/>
    <p:sldId id="294" r:id="rId30"/>
    <p:sldId id="295" r:id="rId31"/>
    <p:sldId id="296" r:id="rId32"/>
    <p:sldId id="297" r:id="rId33"/>
    <p:sldId id="336" r:id="rId34"/>
    <p:sldId id="299" r:id="rId35"/>
    <p:sldId id="337" r:id="rId36"/>
    <p:sldId id="301" r:id="rId37"/>
    <p:sldId id="302" r:id="rId38"/>
    <p:sldId id="303" r:id="rId39"/>
    <p:sldId id="304" r:id="rId40"/>
    <p:sldId id="307" r:id="rId41"/>
    <p:sldId id="305" r:id="rId42"/>
    <p:sldId id="306" r:id="rId43"/>
    <p:sldId id="309" r:id="rId44"/>
    <p:sldId id="338" r:id="rId45"/>
    <p:sldId id="308" r:id="rId46"/>
    <p:sldId id="311" r:id="rId47"/>
    <p:sldId id="312" r:id="rId48"/>
    <p:sldId id="313" r:id="rId49"/>
    <p:sldId id="314" r:id="rId50"/>
    <p:sldId id="315" r:id="rId51"/>
    <p:sldId id="316" r:id="rId52"/>
    <p:sldId id="317" r:id="rId53"/>
    <p:sldId id="318" r:id="rId54"/>
    <p:sldId id="319" r:id="rId55"/>
    <p:sldId id="320" r:id="rId56"/>
    <p:sldId id="321" r:id="rId57"/>
    <p:sldId id="322" r:id="rId58"/>
    <p:sldId id="340" r:id="rId59"/>
    <p:sldId id="325" r:id="rId60"/>
    <p:sldId id="326" r:id="rId61"/>
    <p:sldId id="339" r:id="rId62"/>
    <p:sldId id="341" r:id="rId63"/>
    <p:sldId id="342" r:id="rId64"/>
    <p:sldId id="327" r:id="rId65"/>
    <p:sldId id="288" r:id="rId66"/>
    <p:sldId id="328" r:id="rId67"/>
    <p:sldId id="343" r:id="rId68"/>
    <p:sldId id="329" r:id="rId6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3012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ВСТРЕЧАЕМ</a:t>
            </a:r>
            <a:r>
              <a:rPr lang="en-US" sz="4900" b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4900" b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РОЖДЕСТВО</a:t>
            </a:r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/>
            </a:r>
            <a:br>
              <a:rPr lang="ru-RU" sz="5400" b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игровая программа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14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"/>
          <a:stretch/>
        </p:blipFill>
        <p:spPr bwMode="auto">
          <a:xfrm>
            <a:off x="-1" y="0"/>
            <a:ext cx="9255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56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010" y="-72008"/>
            <a:ext cx="9240010" cy="6930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4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26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03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438" y="0"/>
            <a:ext cx="9192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261" y="2564904"/>
            <a:ext cx="8229600" cy="2016224"/>
          </a:xfrm>
        </p:spPr>
        <p:txBody>
          <a:bodyPr>
            <a:noAutofit/>
          </a:bodyPr>
          <a:lstStyle/>
          <a:p>
            <a:r>
              <a:rPr lang="ru-RU" sz="6000" b="1" dirty="0" smtClean="0"/>
              <a:t>Станция </a:t>
            </a:r>
            <a:br>
              <a:rPr lang="ru-RU" sz="6000" b="1" dirty="0" smtClean="0"/>
            </a:br>
            <a:r>
              <a:rPr lang="ru-RU" sz="6000" b="1" i="1" dirty="0" smtClean="0"/>
              <a:t>«Традиции»</a:t>
            </a:r>
            <a:endParaRPr lang="ru-RU" sz="6000" b="1" i="1" dirty="0"/>
          </a:p>
        </p:txBody>
      </p:sp>
    </p:spTree>
    <p:extLst>
      <p:ext uri="{BB962C8B-B14F-4D97-AF65-F5344CB8AC3E}">
        <p14:creationId xmlns:p14="http://schemas.microsoft.com/office/powerpoint/2010/main" val="3202200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празднуют Рождество в России?</a:t>
            </a:r>
          </a:p>
          <a:p>
            <a:pPr marL="0" indent="0" algn="ctr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декабря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января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7" b="12150"/>
          <a:stretch/>
        </p:blipFill>
        <p:spPr bwMode="auto">
          <a:xfrm>
            <a:off x="1" y="4386263"/>
            <a:ext cx="9144000" cy="247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97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7" b="12150"/>
          <a:stretch/>
        </p:blipFill>
        <p:spPr bwMode="auto">
          <a:xfrm>
            <a:off x="1" y="4386263"/>
            <a:ext cx="9144000" cy="247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7" y="260648"/>
            <a:ext cx="8301608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Какое значение имеет звон рождественских колокольчиков?</a:t>
            </a:r>
          </a:p>
          <a:p>
            <a:pPr marL="0" indent="0" algn="ctr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распугивает злых духов и очищает пространство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овет к рождественскому столу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бозначает, что увидишь сладкие сны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7" b="12150"/>
          <a:stretch/>
        </p:blipFill>
        <p:spPr bwMode="auto">
          <a:xfrm>
            <a:off x="1" y="4386263"/>
            <a:ext cx="9144000" cy="247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764704"/>
            <a:ext cx="8301608" cy="4525963"/>
          </a:xfrm>
        </p:spPr>
        <p:txBody>
          <a:bodyPr/>
          <a:lstStyle/>
          <a:p>
            <a:pPr marL="0" indent="0" algn="ctr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сочельник?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день после Рождества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рождественская ночь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анун Рождества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80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7" b="12150"/>
          <a:stretch/>
        </p:blipFill>
        <p:spPr bwMode="auto">
          <a:xfrm>
            <a:off x="1" y="4386263"/>
            <a:ext cx="9144000" cy="247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7" y="260648"/>
            <a:ext cx="8301608" cy="4525963"/>
          </a:xfrm>
        </p:spPr>
        <p:txBody>
          <a:bodyPr/>
          <a:lstStyle/>
          <a:p>
            <a:pPr marL="0" indent="0" algn="ctr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одно из традиционных праздничных блюд на Рождество?</a:t>
            </a:r>
          </a:p>
          <a:p>
            <a:pPr marL="0" indent="0" algn="ctr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ождественский гусь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рождественская утка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рождественский кролик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84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7" b="12150"/>
          <a:stretch/>
        </p:blipFill>
        <p:spPr bwMode="auto">
          <a:xfrm>
            <a:off x="1" y="4386263"/>
            <a:ext cx="9144000" cy="247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764704"/>
            <a:ext cx="8301608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христианский святой является прообразом Санта-Клауса?</a:t>
            </a:r>
          </a:p>
          <a:p>
            <a:pPr marL="0" indent="0" algn="ctr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Агафон Чудотворец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Чудотворец 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Григорий Чудотворец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28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570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7" b="12150"/>
          <a:stretch/>
        </p:blipFill>
        <p:spPr bwMode="auto">
          <a:xfrm>
            <a:off x="1" y="4714652"/>
            <a:ext cx="9144000" cy="2143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7" y="476672"/>
            <a:ext cx="8301608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Какую рубаху по обычаю надевают на Рождество?</a:t>
            </a:r>
          </a:p>
          <a:p>
            <a:pPr marL="0" indent="0" algn="ctr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чистую</a:t>
            </a:r>
          </a:p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модную</a:t>
            </a:r>
          </a:p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новую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20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438" y="0"/>
            <a:ext cx="9192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261" y="2564904"/>
            <a:ext cx="8229600" cy="1143000"/>
          </a:xfrm>
        </p:spPr>
        <p:txBody>
          <a:bodyPr>
            <a:noAutofit/>
          </a:bodyPr>
          <a:lstStyle/>
          <a:p>
            <a:r>
              <a:rPr lang="ru-RU" sz="6000" b="1" dirty="0" smtClean="0"/>
              <a:t>Станция </a:t>
            </a:r>
            <a:br>
              <a:rPr lang="ru-RU" sz="6000" b="1" dirty="0" smtClean="0"/>
            </a:br>
            <a:r>
              <a:rPr lang="ru-RU" sz="6000" b="1" dirty="0" smtClean="0"/>
              <a:t>«Творчество»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3811744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98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12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438" y="0"/>
            <a:ext cx="9192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261" y="2564904"/>
            <a:ext cx="8229600" cy="1944216"/>
          </a:xfrm>
        </p:spPr>
        <p:txBody>
          <a:bodyPr>
            <a:noAutofit/>
          </a:bodyPr>
          <a:lstStyle/>
          <a:p>
            <a:r>
              <a:rPr lang="ru-RU" sz="6000" b="1" dirty="0" smtClean="0"/>
              <a:t>Станция </a:t>
            </a:r>
            <a:br>
              <a:rPr lang="ru-RU" sz="6000" b="1" dirty="0" smtClean="0"/>
            </a:br>
            <a:r>
              <a:rPr lang="ru-RU" sz="6000" b="1" i="1" dirty="0" smtClean="0"/>
              <a:t>«Зимние забавы»</a:t>
            </a:r>
            <a:endParaRPr lang="ru-RU" sz="6000" b="1" i="1" dirty="0"/>
          </a:p>
        </p:txBody>
      </p:sp>
    </p:spTree>
    <p:extLst>
      <p:ext uri="{BB962C8B-B14F-4D97-AF65-F5344CB8AC3E}">
        <p14:creationId xmlns:p14="http://schemas.microsoft.com/office/powerpoint/2010/main" val="873052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4"/>
          <a:stretch/>
        </p:blipFill>
        <p:spPr bwMode="auto">
          <a:xfrm>
            <a:off x="-252536" y="0"/>
            <a:ext cx="93965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35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97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5" r="12001"/>
          <a:stretch/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944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397"/>
            <a:ext cx="9150795" cy="6877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79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" y="0"/>
            <a:ext cx="91745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32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00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22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14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345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8" t="17758" r="6250" b="5576"/>
          <a:stretch/>
        </p:blipFill>
        <p:spPr bwMode="auto">
          <a:xfrm>
            <a:off x="0" y="-21729"/>
            <a:ext cx="9122842" cy="687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68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588589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63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438" y="0"/>
            <a:ext cx="9192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261" y="2564904"/>
            <a:ext cx="8229600" cy="1944216"/>
          </a:xfrm>
        </p:spPr>
        <p:txBody>
          <a:bodyPr>
            <a:noAutofit/>
          </a:bodyPr>
          <a:lstStyle/>
          <a:p>
            <a:r>
              <a:rPr lang="ru-RU" sz="6000" b="1" dirty="0" smtClean="0"/>
              <a:t>Станция </a:t>
            </a:r>
            <a:br>
              <a:rPr lang="ru-RU" sz="6000" b="1" dirty="0" smtClean="0"/>
            </a:br>
            <a:r>
              <a:rPr lang="ru-RU" sz="6000" b="1" i="1" dirty="0" smtClean="0"/>
              <a:t>«Проделки пурги»</a:t>
            </a:r>
            <a:endParaRPr lang="ru-RU" sz="6000" b="1" i="1" dirty="0"/>
          </a:p>
        </p:txBody>
      </p:sp>
    </p:spTree>
    <p:extLst>
      <p:ext uri="{BB962C8B-B14F-4D97-AF65-F5344CB8AC3E}">
        <p14:creationId xmlns:p14="http://schemas.microsoft.com/office/powerpoint/2010/main" val="21955560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51"/>
            <a:ext cx="9577800" cy="6839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42966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438" y="0"/>
            <a:ext cx="9192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261" y="2564904"/>
            <a:ext cx="8229600" cy="1944216"/>
          </a:xfrm>
        </p:spPr>
        <p:txBody>
          <a:bodyPr>
            <a:noAutofit/>
          </a:bodyPr>
          <a:lstStyle/>
          <a:p>
            <a:r>
              <a:rPr lang="ru-RU" sz="6000" b="1" dirty="0" smtClean="0"/>
              <a:t>Станция </a:t>
            </a:r>
            <a:br>
              <a:rPr lang="ru-RU" sz="6000" b="1" dirty="0" smtClean="0"/>
            </a:br>
            <a:r>
              <a:rPr lang="ru-RU" sz="6000" b="1" i="1" dirty="0" smtClean="0"/>
              <a:t>«Почта»</a:t>
            </a:r>
            <a:endParaRPr lang="ru-RU" sz="6000" b="1" i="1" dirty="0"/>
          </a:p>
        </p:txBody>
      </p:sp>
    </p:spTree>
    <p:extLst>
      <p:ext uri="{BB962C8B-B14F-4D97-AF65-F5344CB8AC3E}">
        <p14:creationId xmlns:p14="http://schemas.microsoft.com/office/powerpoint/2010/main" val="18555434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7" b="12150"/>
          <a:stretch/>
        </p:blipFill>
        <p:spPr bwMode="auto">
          <a:xfrm>
            <a:off x="1" y="4714652"/>
            <a:ext cx="9144000" cy="2143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7" y="476672"/>
            <a:ext cx="8301608" cy="540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/>
              <a:t>Чтобы отыскал ты свой</a:t>
            </a:r>
            <a:br>
              <a:rPr lang="ru-RU" b="1" dirty="0"/>
            </a:br>
            <a:r>
              <a:rPr lang="ru-RU" b="1" dirty="0"/>
              <a:t>Чудо-ключик золотой,</a:t>
            </a:r>
            <a:br>
              <a:rPr lang="ru-RU" b="1" dirty="0"/>
            </a:br>
            <a:r>
              <a:rPr lang="ru-RU" b="1" dirty="0"/>
              <a:t>Интересных приключений</a:t>
            </a:r>
            <a:br>
              <a:rPr lang="ru-RU" b="1" dirty="0"/>
            </a:br>
            <a:r>
              <a:rPr lang="ru-RU" b="1" dirty="0"/>
              <a:t>И поменьше огорчений!</a:t>
            </a:r>
            <a:br>
              <a:rPr lang="ru-RU" b="1" dirty="0"/>
            </a:br>
            <a:r>
              <a:rPr lang="ru-RU" b="1" dirty="0"/>
              <a:t>Чтоб мечта твоя сбылась</a:t>
            </a:r>
            <a:br>
              <a:rPr lang="ru-RU" b="1" dirty="0"/>
            </a:br>
            <a:r>
              <a:rPr lang="ru-RU" b="1" dirty="0"/>
              <a:t>За холстом, за паутиной!</a:t>
            </a:r>
            <a:br>
              <a:rPr lang="ru-RU" b="1" dirty="0"/>
            </a:br>
            <a:r>
              <a:rPr lang="ru-RU" b="1" dirty="0"/>
              <a:t>С новым годом!</a:t>
            </a:r>
            <a:br>
              <a:rPr lang="ru-RU" b="1" dirty="0"/>
            </a:br>
            <a:endParaRPr 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19467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7" b="12150"/>
          <a:stretch/>
        </p:blipFill>
        <p:spPr bwMode="auto">
          <a:xfrm>
            <a:off x="1" y="4714652"/>
            <a:ext cx="9144000" cy="2143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7" y="476672"/>
            <a:ext cx="8301608" cy="53096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Известно людям с давних пор:</a:t>
            </a:r>
            <a:br>
              <a:rPr lang="ru-RU" b="1" dirty="0"/>
            </a:br>
            <a:r>
              <a:rPr lang="ru-RU" b="1" dirty="0"/>
              <a:t>Мир лучше всяких драк и ссор!</a:t>
            </a:r>
            <a:br>
              <a:rPr lang="ru-RU" b="1" dirty="0"/>
            </a:br>
            <a:r>
              <a:rPr lang="ru-RU" b="1" dirty="0"/>
              <a:t>Я всем желаю мирно жить,</a:t>
            </a:r>
            <a:br>
              <a:rPr lang="ru-RU" b="1" dirty="0"/>
            </a:br>
            <a:r>
              <a:rPr lang="ru-RU" b="1" dirty="0"/>
              <a:t>Врагов себе не заводить,</a:t>
            </a:r>
            <a:br>
              <a:rPr lang="ru-RU" b="1" dirty="0"/>
            </a:br>
            <a:r>
              <a:rPr lang="ru-RU" b="1" dirty="0"/>
              <a:t>Друзей любить и уважать</a:t>
            </a:r>
            <a:br>
              <a:rPr lang="ru-RU" b="1" dirty="0"/>
            </a:br>
            <a:r>
              <a:rPr lang="ru-RU" b="1" dirty="0"/>
              <a:t>И никого не обижать!</a:t>
            </a:r>
            <a:br>
              <a:rPr lang="ru-RU" b="1" dirty="0"/>
            </a:br>
            <a:r>
              <a:rPr lang="ru-RU" b="1" dirty="0"/>
              <a:t>Короче, враждовать не нужно,</a:t>
            </a:r>
            <a:br>
              <a:rPr lang="ru-RU" b="1" dirty="0"/>
            </a:br>
            <a:r>
              <a:rPr lang="ru-RU" b="1" dirty="0"/>
              <a:t>Давайте жить, ребята, дружно!</a:t>
            </a:r>
            <a:br>
              <a:rPr lang="ru-RU" b="1" dirty="0"/>
            </a:br>
            <a:endParaRPr lang="ru-RU" b="1" dirty="0" smtClean="0"/>
          </a:p>
          <a:p>
            <a:pPr marL="0" indent="0" algn="ctr">
              <a:buNone/>
            </a:pPr>
            <a:r>
              <a:rPr lang="ru-RU" b="1" i="1" dirty="0" smtClean="0"/>
              <a:t>(</a:t>
            </a:r>
            <a:r>
              <a:rPr lang="ru-RU" b="1" i="1" dirty="0"/>
              <a:t>Кот Леопольд.)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32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7" b="12150"/>
          <a:stretch/>
        </p:blipFill>
        <p:spPr bwMode="auto">
          <a:xfrm>
            <a:off x="1" y="4714652"/>
            <a:ext cx="9144000" cy="2143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7" y="476672"/>
            <a:ext cx="8301608" cy="530965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/>
              <a:t>Чтоб болезни все вокруг</a:t>
            </a:r>
            <a:br>
              <a:rPr lang="ru-RU" b="1" dirty="0"/>
            </a:br>
            <a:r>
              <a:rPr lang="ru-RU" b="1" dirty="0"/>
              <a:t>Стороною облетали,</a:t>
            </a:r>
            <a:br>
              <a:rPr lang="ru-RU" b="1" dirty="0"/>
            </a:br>
            <a:r>
              <a:rPr lang="ru-RU" b="1" dirty="0"/>
              <a:t>Чаще ешь, дружище, лук –</a:t>
            </a:r>
            <a:br>
              <a:rPr lang="ru-RU" b="1" dirty="0"/>
            </a:br>
            <a:r>
              <a:rPr lang="ru-RU" b="1" dirty="0"/>
              <a:t>И забудешь про печали.</a:t>
            </a:r>
            <a:br>
              <a:rPr lang="ru-RU" b="1" dirty="0"/>
            </a:br>
            <a:r>
              <a:rPr lang="ru-RU" b="1" dirty="0"/>
              <a:t>Согласятся тут со мной</a:t>
            </a:r>
            <a:br>
              <a:rPr lang="ru-RU" b="1" dirty="0"/>
            </a:br>
            <a:r>
              <a:rPr lang="ru-RU" b="1" dirty="0"/>
              <a:t>Все светила медицины.</a:t>
            </a:r>
            <a:br>
              <a:rPr lang="ru-RU" b="1" dirty="0"/>
            </a:br>
            <a:r>
              <a:rPr lang="ru-RU" b="1" dirty="0"/>
              <a:t>Шлю привет горячий свой!</a:t>
            </a:r>
            <a:br>
              <a:rPr lang="ru-RU" b="1" dirty="0"/>
            </a:br>
            <a:r>
              <a:rPr lang="ru-RU" b="1" dirty="0"/>
              <a:t>С Новым годом! ...</a:t>
            </a:r>
            <a:br>
              <a:rPr lang="ru-RU" b="1" dirty="0"/>
            </a:br>
            <a:endParaRPr lang="ru-RU" b="1" dirty="0" smtClean="0"/>
          </a:p>
          <a:p>
            <a:pPr marL="0" indent="0" algn="ctr">
              <a:buNone/>
            </a:pPr>
            <a:endParaRPr lang="ru-RU" b="1" i="1" dirty="0"/>
          </a:p>
          <a:p>
            <a:pPr marL="0" indent="0" algn="ctr">
              <a:buNone/>
            </a:pPr>
            <a:r>
              <a:rPr lang="ru-RU" b="1" i="1" dirty="0" smtClean="0"/>
              <a:t>(</a:t>
            </a:r>
            <a:r>
              <a:rPr lang="ru-RU" b="1" i="1" dirty="0" err="1"/>
              <a:t>Чипполино</a:t>
            </a:r>
            <a:r>
              <a:rPr lang="ru-RU" b="1" i="1" dirty="0"/>
              <a:t>.)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94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7" b="12150"/>
          <a:stretch/>
        </p:blipFill>
        <p:spPr bwMode="auto">
          <a:xfrm>
            <a:off x="1" y="4581128"/>
            <a:ext cx="9144000" cy="22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7" y="476672"/>
            <a:ext cx="8301608" cy="496855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Чтобы </a:t>
            </a:r>
            <a:r>
              <a:rPr lang="ru-RU" b="1" dirty="0"/>
              <a:t>у тебя, дружок,</a:t>
            </a:r>
            <a:br>
              <a:rPr lang="ru-RU" b="1" dirty="0"/>
            </a:br>
            <a:r>
              <a:rPr lang="ru-RU" b="1" dirty="0"/>
              <a:t>Полон мёдом был горшок,</a:t>
            </a:r>
            <a:br>
              <a:rPr lang="ru-RU" b="1" dirty="0"/>
            </a:br>
            <a:r>
              <a:rPr lang="ru-RU" b="1" dirty="0"/>
              <a:t>Чтобы пчёлы не кусали,</a:t>
            </a:r>
            <a:br>
              <a:rPr lang="ru-RU" b="1" dirty="0"/>
            </a:br>
            <a:r>
              <a:rPr lang="ru-RU" b="1" dirty="0"/>
              <a:t>Стороною облетали,</a:t>
            </a:r>
            <a:br>
              <a:rPr lang="ru-RU" b="1" dirty="0"/>
            </a:br>
            <a:r>
              <a:rPr lang="ru-RU" b="1" dirty="0"/>
              <a:t>Чтобы у друзей в квартире</a:t>
            </a:r>
            <a:br>
              <a:rPr lang="ru-RU" b="1" dirty="0"/>
            </a:br>
            <a:r>
              <a:rPr lang="ru-RU" b="1" dirty="0"/>
              <a:t>Двери сделались </a:t>
            </a:r>
            <a:r>
              <a:rPr lang="ru-RU" b="1" dirty="0" err="1"/>
              <a:t>пошире</a:t>
            </a:r>
            <a:r>
              <a:rPr lang="ru-RU" b="1" dirty="0"/>
              <a:t>,</a:t>
            </a:r>
            <a:br>
              <a:rPr lang="ru-RU" b="1" dirty="0"/>
            </a:br>
            <a:r>
              <a:rPr lang="ru-RU" b="1" dirty="0"/>
              <a:t>Опасайся снежных мух!</a:t>
            </a:r>
            <a:br>
              <a:rPr lang="ru-RU" b="1" dirty="0"/>
            </a:br>
            <a:r>
              <a:rPr lang="ru-RU" b="1" dirty="0"/>
              <a:t>С Новым годом! ...</a:t>
            </a:r>
            <a:br>
              <a:rPr lang="ru-RU" b="1" dirty="0"/>
            </a:br>
            <a:endParaRPr lang="ru-RU" b="1" dirty="0" smtClean="0"/>
          </a:p>
          <a:p>
            <a:pPr marL="0" indent="0" algn="ctr">
              <a:buNone/>
            </a:pPr>
            <a:r>
              <a:rPr lang="ru-RU" b="1" i="1" dirty="0" smtClean="0"/>
              <a:t>(</a:t>
            </a:r>
            <a:r>
              <a:rPr lang="ru-RU" b="1" i="1" dirty="0"/>
              <a:t>Вини Пух.)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08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01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7" b="12150"/>
          <a:stretch/>
        </p:blipFill>
        <p:spPr bwMode="auto">
          <a:xfrm>
            <a:off x="1" y="4714652"/>
            <a:ext cx="9144000" cy="2143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7" y="476672"/>
            <a:ext cx="8301608" cy="530965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Чтобы </a:t>
            </a:r>
            <a:r>
              <a:rPr lang="ru-RU" b="1" dirty="0"/>
              <a:t>ларь, дружище, твой </a:t>
            </a:r>
            <a:br>
              <a:rPr lang="ru-RU" b="1" dirty="0"/>
            </a:br>
            <a:r>
              <a:rPr lang="ru-RU" b="1" dirty="0"/>
              <a:t>Лучшей полон был мукой, </a:t>
            </a:r>
            <a:br>
              <a:rPr lang="ru-RU" b="1" dirty="0"/>
            </a:br>
            <a:r>
              <a:rPr lang="ru-RU" b="1" dirty="0"/>
              <a:t>Протекала жизнь в достатке, </a:t>
            </a:r>
            <a:br>
              <a:rPr lang="ru-RU" b="1" dirty="0"/>
            </a:br>
            <a:r>
              <a:rPr lang="ru-RU" b="1" dirty="0"/>
              <a:t>Дома было всё в порядке, </a:t>
            </a:r>
            <a:br>
              <a:rPr lang="ru-RU" b="1" dirty="0"/>
            </a:br>
            <a:r>
              <a:rPr lang="ru-RU" b="1" dirty="0"/>
              <a:t>Чтоб ты был румян и весел </a:t>
            </a:r>
            <a:br>
              <a:rPr lang="ru-RU" b="1" dirty="0"/>
            </a:br>
            <a:r>
              <a:rPr lang="ru-RU" b="1" dirty="0"/>
              <a:t>И не пел лисицам песен, </a:t>
            </a:r>
            <a:br>
              <a:rPr lang="ru-RU" b="1" dirty="0"/>
            </a:br>
            <a:r>
              <a:rPr lang="ru-RU" b="1" dirty="0"/>
              <a:t>Чтоб дойти до цели мог. </a:t>
            </a:r>
            <a:br>
              <a:rPr lang="ru-RU" b="1" dirty="0"/>
            </a:br>
            <a:r>
              <a:rPr lang="ru-RU" b="1" dirty="0"/>
              <a:t>С Новым годом! ...</a:t>
            </a:r>
            <a:br>
              <a:rPr lang="ru-RU" b="1" dirty="0"/>
            </a:br>
            <a:endParaRPr lang="ru-RU" b="1" dirty="0" smtClean="0"/>
          </a:p>
          <a:p>
            <a:pPr marL="0" indent="0" algn="ctr">
              <a:buNone/>
            </a:pPr>
            <a:r>
              <a:rPr lang="ru-RU" b="1" i="1" dirty="0"/>
              <a:t/>
            </a:r>
            <a:br>
              <a:rPr lang="ru-RU" b="1" i="1" dirty="0"/>
            </a:b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24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7" b="12150"/>
          <a:stretch/>
        </p:blipFill>
        <p:spPr bwMode="auto">
          <a:xfrm>
            <a:off x="1" y="4714652"/>
            <a:ext cx="9144000" cy="2143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7" y="476672"/>
            <a:ext cx="8301608" cy="51125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Желаю солнечных деньков </a:t>
            </a:r>
            <a:br>
              <a:rPr lang="ru-RU" b="1" dirty="0"/>
            </a:br>
            <a:r>
              <a:rPr lang="ru-RU" b="1" dirty="0"/>
              <a:t>И самых вкусных пирожков, </a:t>
            </a:r>
            <a:br>
              <a:rPr lang="ru-RU" b="1" dirty="0"/>
            </a:br>
            <a:r>
              <a:rPr lang="ru-RU" b="1" dirty="0"/>
              <a:t>Чтоб бабушка была здорова, </a:t>
            </a:r>
            <a:br>
              <a:rPr lang="ru-RU" b="1" dirty="0"/>
            </a:br>
            <a:r>
              <a:rPr lang="ru-RU" b="1" dirty="0"/>
              <a:t>Да счастья самого большого. </a:t>
            </a:r>
            <a:br>
              <a:rPr lang="ru-RU" b="1" dirty="0"/>
            </a:br>
            <a:r>
              <a:rPr lang="ru-RU" b="1" dirty="0"/>
              <a:t>По лесу не гуляй без толку, </a:t>
            </a:r>
            <a:br>
              <a:rPr lang="ru-RU" b="1" dirty="0"/>
            </a:br>
            <a:r>
              <a:rPr lang="ru-RU" b="1" dirty="0"/>
              <a:t>Не доверяй секретов волку. </a:t>
            </a:r>
            <a:br>
              <a:rPr lang="ru-RU" b="1" dirty="0"/>
            </a:br>
            <a:r>
              <a:rPr lang="ru-RU" b="1" dirty="0"/>
              <a:t>Будь паинькой, милая лапочка, </a:t>
            </a:r>
            <a:br>
              <a:rPr lang="ru-RU" b="1" dirty="0"/>
            </a:br>
            <a:r>
              <a:rPr lang="ru-RU" b="1" dirty="0"/>
              <a:t>Привет тебе! ...</a:t>
            </a:r>
            <a:br>
              <a:rPr lang="ru-RU" b="1" dirty="0"/>
            </a:br>
            <a:endParaRPr 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145438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7" b="12150"/>
          <a:stretch/>
        </p:blipFill>
        <p:spPr bwMode="auto">
          <a:xfrm>
            <a:off x="1" y="4714652"/>
            <a:ext cx="9144000" cy="2143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7" y="476672"/>
            <a:ext cx="8301608" cy="53096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и летом и зимой </a:t>
            </a:r>
          </a:p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Весь сиял ты чистотой, </a:t>
            </a:r>
          </a:p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Чистил зубы, умывался </a:t>
            </a:r>
          </a:p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мочалок не боялся. </a:t>
            </a:r>
          </a:p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любимой вещью было </a:t>
            </a:r>
          </a:p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тебя, дружочек, мыло! </a:t>
            </a:r>
          </a:p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Враг грязнулей и задир, </a:t>
            </a:r>
          </a:p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Новым годом! ...</a:t>
            </a:r>
          </a:p>
          <a:p>
            <a:pPr marL="0" indent="0" algn="ctr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68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7" b="12150"/>
          <a:stretch/>
        </p:blipFill>
        <p:spPr bwMode="auto">
          <a:xfrm>
            <a:off x="1" y="4714652"/>
            <a:ext cx="9144000" cy="2143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7" y="476672"/>
            <a:ext cx="8301608" cy="504056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Чтоб </a:t>
            </a:r>
            <a:r>
              <a:rPr lang="ru-RU" b="1" dirty="0"/>
              <a:t>Новый год удачным был,</a:t>
            </a:r>
            <a:br>
              <a:rPr lang="ru-RU" b="1" dirty="0"/>
            </a:br>
            <a:r>
              <a:rPr lang="ru-RU" b="1" dirty="0"/>
              <a:t>Чтоб чаще в гости ты ходил,</a:t>
            </a:r>
            <a:br>
              <a:rPr lang="ru-RU" b="1" dirty="0"/>
            </a:br>
            <a:r>
              <a:rPr lang="ru-RU" b="1" dirty="0"/>
              <a:t>Чтоб у тебя весь этот год</a:t>
            </a:r>
            <a:br>
              <a:rPr lang="ru-RU" b="1" dirty="0"/>
            </a:br>
            <a:r>
              <a:rPr lang="ru-RU" b="1" dirty="0"/>
              <a:t>Забит был сладостями рот.</a:t>
            </a:r>
            <a:br>
              <a:rPr lang="ru-RU" b="1" dirty="0"/>
            </a:br>
            <a:r>
              <a:rPr lang="ru-RU" b="1" dirty="0"/>
              <a:t>Желаю отличного я настроенья,</a:t>
            </a:r>
            <a:br>
              <a:rPr lang="ru-RU" b="1" dirty="0"/>
            </a:br>
            <a:r>
              <a:rPr lang="ru-RU" b="1" dirty="0"/>
              <a:t>Гору конфет, пирогов и варенья,</a:t>
            </a:r>
            <a:br>
              <a:rPr lang="ru-RU" b="1" dirty="0"/>
            </a:br>
            <a:r>
              <a:rPr lang="ru-RU" b="1" dirty="0"/>
              <a:t>Ведь это лучшее лекарство!</a:t>
            </a:r>
            <a:br>
              <a:rPr lang="ru-RU" b="1" dirty="0"/>
            </a:br>
            <a:r>
              <a:rPr lang="ru-RU" b="1" dirty="0"/>
              <a:t>Приветик! С новым годом! ...</a:t>
            </a:r>
            <a:br>
              <a:rPr lang="ru-RU" b="1" dirty="0"/>
            </a:br>
            <a:endParaRPr lang="ru-RU" b="1" dirty="0" smtClean="0"/>
          </a:p>
          <a:p>
            <a:pPr marL="0" indent="0" algn="ctr">
              <a:buNone/>
            </a:pPr>
            <a:endParaRPr lang="ru-RU" b="1" i="1" dirty="0"/>
          </a:p>
          <a:p>
            <a:pPr marL="0" indent="0" algn="ctr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82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438" y="0"/>
            <a:ext cx="9192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651" y="1916832"/>
            <a:ext cx="8931349" cy="3024336"/>
          </a:xfrm>
        </p:spPr>
        <p:txBody>
          <a:bodyPr>
            <a:noAutofit/>
          </a:bodyPr>
          <a:lstStyle/>
          <a:p>
            <a:r>
              <a:rPr lang="ru-RU" sz="6000" b="1" dirty="0" smtClean="0"/>
              <a:t>Станция </a:t>
            </a:r>
            <a:br>
              <a:rPr lang="ru-RU" sz="6000" b="1" dirty="0" smtClean="0"/>
            </a:br>
            <a:r>
              <a:rPr lang="ru-RU" sz="6000" b="1" i="1" dirty="0" smtClean="0"/>
              <a:t>«Рождественское меню»</a:t>
            </a:r>
            <a:endParaRPr lang="ru-RU" sz="6000" b="1" i="1" dirty="0"/>
          </a:p>
        </p:txBody>
      </p:sp>
    </p:spTree>
    <p:extLst>
      <p:ext uri="{BB962C8B-B14F-4D97-AF65-F5344CB8AC3E}">
        <p14:creationId xmlns:p14="http://schemas.microsoft.com/office/powerpoint/2010/main" val="27192436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584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1844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3"/>
          <a:stretch/>
        </p:blipFill>
        <p:spPr bwMode="auto">
          <a:xfrm>
            <a:off x="1714" y="16569"/>
            <a:ext cx="9185150" cy="684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30499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93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4133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3"/>
            <a:ext cx="9130351" cy="685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2360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994"/>
            <a:ext cx="9194697" cy="6877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7222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642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72250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10"/>
            <a:ext cx="9144000" cy="6869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3208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3"/>
          <a:stretch/>
        </p:blipFill>
        <p:spPr bwMode="auto">
          <a:xfrm>
            <a:off x="0" y="-29146"/>
            <a:ext cx="9144000" cy="6887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3850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8" r="2778"/>
          <a:stretch/>
        </p:blipFill>
        <p:spPr bwMode="auto">
          <a:xfrm>
            <a:off x="-1" y="0"/>
            <a:ext cx="91304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6559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1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2197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90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0143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7633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3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7723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438" y="0"/>
            <a:ext cx="9192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651" y="1916832"/>
            <a:ext cx="8931349" cy="3024336"/>
          </a:xfrm>
        </p:spPr>
        <p:txBody>
          <a:bodyPr>
            <a:noAutofit/>
          </a:bodyPr>
          <a:lstStyle/>
          <a:p>
            <a:r>
              <a:rPr lang="ru-RU" sz="6000" b="1" dirty="0" smtClean="0"/>
              <a:t>Станция </a:t>
            </a:r>
            <a:br>
              <a:rPr lang="ru-RU" sz="6000" b="1" dirty="0" smtClean="0"/>
            </a:br>
            <a:r>
              <a:rPr lang="ru-RU" sz="6000" b="1" i="1" dirty="0" smtClean="0"/>
              <a:t>«Святки-колядки»</a:t>
            </a:r>
            <a:endParaRPr lang="ru-RU" sz="6000" b="1" i="1" dirty="0"/>
          </a:p>
        </p:txBody>
      </p:sp>
    </p:spTree>
    <p:extLst>
      <p:ext uri="{BB962C8B-B14F-4D97-AF65-F5344CB8AC3E}">
        <p14:creationId xmlns:p14="http://schemas.microsoft.com/office/powerpoint/2010/main" val="29681808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639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92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2491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438" y="0"/>
            <a:ext cx="9192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651" y="1916832"/>
            <a:ext cx="8931349" cy="3024336"/>
          </a:xfrm>
        </p:spPr>
        <p:txBody>
          <a:bodyPr>
            <a:noAutofit/>
          </a:bodyPr>
          <a:lstStyle/>
          <a:p>
            <a:r>
              <a:rPr lang="ru-RU" sz="6000" b="1" dirty="0" smtClean="0"/>
              <a:t>Станция </a:t>
            </a:r>
            <a:br>
              <a:rPr lang="ru-RU" sz="6000" b="1" dirty="0" smtClean="0"/>
            </a:br>
            <a:r>
              <a:rPr lang="ru-RU" sz="6000" b="1" i="1" dirty="0" smtClean="0"/>
              <a:t>«Песенная»</a:t>
            </a:r>
            <a:endParaRPr lang="ru-RU" sz="6000" b="1" i="1" dirty="0"/>
          </a:p>
        </p:txBody>
      </p:sp>
    </p:spTree>
    <p:extLst>
      <p:ext uri="{BB962C8B-B14F-4D97-AF65-F5344CB8AC3E}">
        <p14:creationId xmlns:p14="http://schemas.microsoft.com/office/powerpoint/2010/main" val="22372874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24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6773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73" t="-120" r="5674" b="120"/>
          <a:stretch/>
        </p:blipFill>
        <p:spPr bwMode="auto">
          <a:xfrm>
            <a:off x="-756592" y="-8457"/>
            <a:ext cx="9900592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2407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93" y="0"/>
            <a:ext cx="92479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1994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r="1084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63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" y="0"/>
            <a:ext cx="91508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48713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88" y="0"/>
            <a:ext cx="9155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0837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5" r="4338"/>
          <a:stretch/>
        </p:blipFill>
        <p:spPr bwMode="auto">
          <a:xfrm>
            <a:off x="0" y="17710"/>
            <a:ext cx="9144000" cy="684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361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r="6406"/>
          <a:stretch/>
        </p:blipFill>
        <p:spPr bwMode="auto">
          <a:xfrm>
            <a:off x="0" y="0"/>
            <a:ext cx="92725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30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0"/>
            <a:ext cx="92160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81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96"/>
          <a:stretch/>
        </p:blipFill>
        <p:spPr bwMode="auto">
          <a:xfrm>
            <a:off x="-7418" y="0"/>
            <a:ext cx="91724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65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172</Words>
  <Application>Microsoft Office PowerPoint</Application>
  <PresentationFormat>Экран (4:3)</PresentationFormat>
  <Paragraphs>65</Paragraphs>
  <Slides>68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69" baseType="lpstr">
      <vt:lpstr>Тема Office</vt:lpstr>
      <vt:lpstr>ВСТРЕЧАЕМ РОЖДЕСТВО игровая программа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Станция  «Традиции»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Станция  «Творчество»</vt:lpstr>
      <vt:lpstr>Презентация PowerPoint</vt:lpstr>
      <vt:lpstr>Станция  «Зимние забавы»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Станция  «Проделки пурги»</vt:lpstr>
      <vt:lpstr>Презентация PowerPoint</vt:lpstr>
      <vt:lpstr>Станция  «Почта»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Станция  «Рождественское меню»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Станция  «Святки-колядки»</vt:lpstr>
      <vt:lpstr>Презентация PowerPoint</vt:lpstr>
      <vt:lpstr>Презентация PowerPoint</vt:lpstr>
      <vt:lpstr>Станция  «Песенная»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Кука</dc:creator>
  <cp:lastModifiedBy>01</cp:lastModifiedBy>
  <cp:revision>111</cp:revision>
  <dcterms:created xsi:type="dcterms:W3CDTF">2018-12-21T04:08:38Z</dcterms:created>
  <dcterms:modified xsi:type="dcterms:W3CDTF">2019-01-18T04:31:18Z</dcterms:modified>
</cp:coreProperties>
</file>